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7"/>
  </p:notesMasterIdLst>
  <p:sldIdLst>
    <p:sldId id="256" r:id="rId3"/>
    <p:sldId id="257" r:id="rId4"/>
    <p:sldId id="258" r:id="rId5"/>
    <p:sldId id="259" r:id="rId6"/>
  </p:sldIdLst>
  <p:sldSz cx="6858000" cy="9144000" type="screen4x3"/>
  <p:notesSz cx="6669088"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dovan, Marko" initials="RM" lastIdx="20" clrIdx="0">
    <p:extLst>
      <p:ext uri="{19B8F6BF-5375-455C-9EA6-DF929625EA0E}">
        <p15:presenceInfo xmlns:p15="http://schemas.microsoft.com/office/powerpoint/2012/main" userId="S::radovanm@ff.uni-lj.si::403a47a9-d3ef-4538-84f8-1aa32bfbc05a" providerId="AD"/>
      </p:ext>
    </p:extLst>
  </p:cmAuthor>
  <p:cmAuthor id="2" name="Katarina Rojko" initials="KR" lastIdx="19" clrIdx="1">
    <p:extLst>
      <p:ext uri="{19B8F6BF-5375-455C-9EA6-DF929625EA0E}">
        <p15:presenceInfo xmlns:p15="http://schemas.microsoft.com/office/powerpoint/2012/main" userId="8c1faaff45ce61e3" providerId="Windows Live"/>
      </p:ext>
    </p:extLst>
  </p:cmAuthor>
  <p:cmAuthor id="3" name="Uporabnik" initials="U" lastIdx="1" clrIdx="2">
    <p:extLst>
      <p:ext uri="{19B8F6BF-5375-455C-9EA6-DF929625EA0E}">
        <p15:presenceInfo xmlns:p15="http://schemas.microsoft.com/office/powerpoint/2012/main" userId="Uporabnik" providerId="None"/>
      </p:ext>
    </p:extLst>
  </p:cmAuthor>
  <p:cmAuthor id="4" name="Otoničar, Sabina" initials="OS" lastIdx="3" clrIdx="3">
    <p:extLst>
      <p:ext uri="{19B8F6BF-5375-455C-9EA6-DF929625EA0E}">
        <p15:presenceInfo xmlns:p15="http://schemas.microsoft.com/office/powerpoint/2012/main" userId="S::otonicarsa@uni-lj.si::35403b01-d6cb-4dd6-9854-323137bef447" providerId="AD"/>
      </p:ext>
    </p:extLst>
  </p:cmAuthor>
  <p:cmAuthor id="5" name="Ana Kraševec" initials="AK" lastIdx="7" clrIdx="4">
    <p:extLst>
      <p:ext uri="{19B8F6BF-5375-455C-9EA6-DF929625EA0E}">
        <p15:presenceInfo xmlns:p15="http://schemas.microsoft.com/office/powerpoint/2012/main" userId="S-1-5-21-3568119782-3077364912-275009457-364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E75E5F-1C9E-4617-A897-DCAD325BB93A}" v="5" dt="2022-08-29T17:42:29.9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81" autoAdjust="0"/>
    <p:restoredTop sz="96357" autoAdjust="0"/>
  </p:normalViewPr>
  <p:slideViewPr>
    <p:cSldViewPr snapToGrid="0">
      <p:cViewPr varScale="1">
        <p:scale>
          <a:sx n="124" d="100"/>
          <a:sy n="124" d="100"/>
        </p:scale>
        <p:origin x="39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toničar, Sabina" userId="35403b01-d6cb-4dd6-9854-323137bef447" providerId="ADAL" clId="{02D867DE-29F1-46FF-9BFA-15E1B6FC8F34}"/>
    <pc:docChg chg="modSld">
      <pc:chgData name="Otoničar, Sabina" userId="35403b01-d6cb-4dd6-9854-323137bef447" providerId="ADAL" clId="{02D867DE-29F1-46FF-9BFA-15E1B6FC8F34}" dt="2022-08-30T12:13:28.828" v="2" actId="6549"/>
      <pc:docMkLst>
        <pc:docMk/>
      </pc:docMkLst>
      <pc:sldChg chg="modSp mod">
        <pc:chgData name="Otoničar, Sabina" userId="35403b01-d6cb-4dd6-9854-323137bef447" providerId="ADAL" clId="{02D867DE-29F1-46FF-9BFA-15E1B6FC8F34}" dt="2022-08-30T12:13:28.828" v="2" actId="6549"/>
        <pc:sldMkLst>
          <pc:docMk/>
          <pc:sldMk cId="0" sldId="258"/>
        </pc:sldMkLst>
        <pc:spChg chg="mod">
          <ac:chgData name="Otoničar, Sabina" userId="35403b01-d6cb-4dd6-9854-323137bef447" providerId="ADAL" clId="{02D867DE-29F1-46FF-9BFA-15E1B6FC8F34}" dt="2022-08-30T12:13:28.828" v="2" actId="6549"/>
          <ac:spMkLst>
            <pc:docMk/>
            <pc:sldMk cId="0" sldId="258"/>
            <ac:spMk id="9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6" name="PlaceHolder 1"/>
          <p:cNvSpPr>
            <a:spLocks noGrp="1" noRot="1" noChangeAspect="1"/>
          </p:cNvSpPr>
          <p:nvPr>
            <p:ph type="sldImg"/>
          </p:nvPr>
        </p:nvSpPr>
        <p:spPr>
          <a:xfrm>
            <a:off x="2205038" y="812800"/>
            <a:ext cx="3005137" cy="4008438"/>
          </a:xfrm>
          <a:prstGeom prst="rect">
            <a:avLst/>
          </a:prstGeom>
        </p:spPr>
        <p:txBody>
          <a:bodyPr lIns="0" tIns="0" rIns="0" bIns="0" anchor="ctr">
            <a:noAutofit/>
          </a:bodyPr>
          <a:lstStyle/>
          <a:p>
            <a:pPr algn="ctr"/>
            <a:r>
              <a:rPr lang="sl-SI" sz="4400" b="0" strike="noStrike" spc="-1">
                <a:latin typeface="Arial"/>
              </a:rPr>
              <a:t>Cliquez pour déplacer la diapo</a:t>
            </a:r>
          </a:p>
        </p:txBody>
      </p:sp>
      <p:sp>
        <p:nvSpPr>
          <p:cNvPr id="77" name="PlaceHolder 2"/>
          <p:cNvSpPr>
            <a:spLocks noGrp="1"/>
          </p:cNvSpPr>
          <p:nvPr>
            <p:ph type="body"/>
          </p:nvPr>
        </p:nvSpPr>
        <p:spPr>
          <a:xfrm>
            <a:off x="741699" y="5077708"/>
            <a:ext cx="5933241" cy="4810271"/>
          </a:xfrm>
          <a:prstGeom prst="rect">
            <a:avLst/>
          </a:prstGeom>
        </p:spPr>
        <p:txBody>
          <a:bodyPr lIns="0" tIns="0" rIns="0" bIns="0">
            <a:noAutofit/>
          </a:bodyPr>
          <a:lstStyle/>
          <a:p>
            <a:r>
              <a:rPr lang="sl-SI" sz="2000" b="0" strike="noStrike" spc="-1">
                <a:latin typeface="Arial"/>
              </a:rPr>
              <a:t>Cliquez pour modifier le format des notes</a:t>
            </a:r>
          </a:p>
        </p:txBody>
      </p:sp>
      <p:sp>
        <p:nvSpPr>
          <p:cNvPr id="78" name="PlaceHolder 3"/>
          <p:cNvSpPr>
            <a:spLocks noGrp="1"/>
          </p:cNvSpPr>
          <p:nvPr>
            <p:ph type="hdr"/>
          </p:nvPr>
        </p:nvSpPr>
        <p:spPr>
          <a:xfrm>
            <a:off x="0" y="0"/>
            <a:ext cx="3218622" cy="534155"/>
          </a:xfrm>
          <a:prstGeom prst="rect">
            <a:avLst/>
          </a:prstGeom>
        </p:spPr>
        <p:txBody>
          <a:bodyPr lIns="0" tIns="0" rIns="0" bIns="0">
            <a:noAutofit/>
          </a:bodyPr>
          <a:lstStyle/>
          <a:p>
            <a:r>
              <a:rPr lang="sl-SI" sz="1400" b="0" strike="noStrike" spc="-1">
                <a:latin typeface="Times New Roman"/>
              </a:rPr>
              <a:t>&lt;en-tête&gt;</a:t>
            </a:r>
          </a:p>
        </p:txBody>
      </p:sp>
      <p:sp>
        <p:nvSpPr>
          <p:cNvPr id="79" name="PlaceHolder 4"/>
          <p:cNvSpPr>
            <a:spLocks noGrp="1"/>
          </p:cNvSpPr>
          <p:nvPr>
            <p:ph type="dt"/>
          </p:nvPr>
        </p:nvSpPr>
        <p:spPr>
          <a:xfrm>
            <a:off x="4198018" y="0"/>
            <a:ext cx="3218622" cy="534155"/>
          </a:xfrm>
          <a:prstGeom prst="rect">
            <a:avLst/>
          </a:prstGeom>
        </p:spPr>
        <p:txBody>
          <a:bodyPr lIns="0" tIns="0" rIns="0" bIns="0">
            <a:noAutofit/>
          </a:bodyPr>
          <a:lstStyle/>
          <a:p>
            <a:pPr algn="r"/>
            <a:r>
              <a:rPr lang="sl-SI" sz="1400" b="0" strike="noStrike" spc="-1">
                <a:latin typeface="Times New Roman"/>
              </a:rPr>
              <a:t>&lt;date/heure&gt;</a:t>
            </a:r>
          </a:p>
        </p:txBody>
      </p:sp>
      <p:sp>
        <p:nvSpPr>
          <p:cNvPr id="80" name="PlaceHolder 5"/>
          <p:cNvSpPr>
            <a:spLocks noGrp="1"/>
          </p:cNvSpPr>
          <p:nvPr>
            <p:ph type="ftr"/>
          </p:nvPr>
        </p:nvSpPr>
        <p:spPr>
          <a:xfrm>
            <a:off x="0" y="10155776"/>
            <a:ext cx="3218622" cy="534155"/>
          </a:xfrm>
          <a:prstGeom prst="rect">
            <a:avLst/>
          </a:prstGeom>
        </p:spPr>
        <p:txBody>
          <a:bodyPr lIns="0" tIns="0" rIns="0" bIns="0" anchor="b">
            <a:noAutofit/>
          </a:bodyPr>
          <a:lstStyle/>
          <a:p>
            <a:r>
              <a:rPr lang="sl-SI" sz="1400" b="0" strike="noStrike" spc="-1">
                <a:latin typeface="Times New Roman"/>
              </a:rPr>
              <a:t>&lt;pied de page&gt;</a:t>
            </a:r>
          </a:p>
        </p:txBody>
      </p:sp>
      <p:sp>
        <p:nvSpPr>
          <p:cNvPr id="81" name="PlaceHolder 6"/>
          <p:cNvSpPr>
            <a:spLocks noGrp="1"/>
          </p:cNvSpPr>
          <p:nvPr>
            <p:ph type="sldNum"/>
          </p:nvPr>
        </p:nvSpPr>
        <p:spPr>
          <a:xfrm>
            <a:off x="4198018" y="10155776"/>
            <a:ext cx="3218622" cy="534155"/>
          </a:xfrm>
          <a:prstGeom prst="rect">
            <a:avLst/>
          </a:prstGeom>
        </p:spPr>
        <p:txBody>
          <a:bodyPr lIns="0" tIns="0" rIns="0" bIns="0" anchor="b">
            <a:noAutofit/>
          </a:bodyPr>
          <a:lstStyle/>
          <a:p>
            <a:pPr algn="r"/>
            <a:fld id="{864CFA1D-3189-40D2-A9F2-FB5346855604}" type="slidenum">
              <a:rPr lang="sl-SI" sz="1400" b="0" strike="noStrike" spc="-1">
                <a:latin typeface="Times New Roman"/>
              </a:rPr>
              <a:t>‹#›</a:t>
            </a:fld>
            <a:endParaRPr lang="sl-SI" sz="1400" b="0" strike="noStrike" spc="-1">
              <a:latin typeface="Times New Roman"/>
            </a:endParaRPr>
          </a:p>
        </p:txBody>
      </p:sp>
    </p:spTree>
    <p:extLst>
      <p:ext uri="{BB962C8B-B14F-4D97-AF65-F5344CB8AC3E}">
        <p14:creationId xmlns:p14="http://schemas.microsoft.com/office/powerpoint/2010/main" val="2748885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noRot="1" noChangeAspect="1"/>
          </p:cNvSpPr>
          <p:nvPr>
            <p:ph type="sldImg"/>
          </p:nvPr>
        </p:nvSpPr>
        <p:spPr>
          <a:xfrm>
            <a:off x="1938338" y="744538"/>
            <a:ext cx="2790825" cy="3722687"/>
          </a:xfrm>
          <a:prstGeom prst="rect">
            <a:avLst/>
          </a:prstGeom>
        </p:spPr>
      </p:sp>
      <p:sp>
        <p:nvSpPr>
          <p:cNvPr id="107" name="PlaceHolder 2"/>
          <p:cNvSpPr>
            <a:spLocks noGrp="1"/>
          </p:cNvSpPr>
          <p:nvPr>
            <p:ph type="body"/>
          </p:nvPr>
        </p:nvSpPr>
        <p:spPr>
          <a:xfrm>
            <a:off x="666823" y="4715246"/>
            <a:ext cx="5334584" cy="4466166"/>
          </a:xfrm>
          <a:prstGeom prst="rect">
            <a:avLst/>
          </a:prstGeom>
        </p:spPr>
        <p:txBody>
          <a:bodyPr lIns="0" tIns="0" rIns="0" bIns="0">
            <a:noAutofit/>
          </a:bodyPr>
          <a:lstStyle/>
          <a:p>
            <a:endParaRPr lang="sl-SI" sz="2000" spc="-1">
              <a:latin typeface="Arial"/>
            </a:endParaRPr>
          </a:p>
        </p:txBody>
      </p:sp>
      <p:sp>
        <p:nvSpPr>
          <p:cNvPr id="108" name="CustomShape 3"/>
          <p:cNvSpPr/>
          <p:nvPr/>
        </p:nvSpPr>
        <p:spPr>
          <a:xfrm>
            <a:off x="3777722" y="9428692"/>
            <a:ext cx="2889095" cy="495641"/>
          </a:xfrm>
          <a:prstGeom prst="rect">
            <a:avLst/>
          </a:prstGeom>
          <a:noFill/>
          <a:ln>
            <a:noFill/>
          </a:ln>
        </p:spPr>
        <p:style>
          <a:lnRef idx="0">
            <a:scrgbClr r="0" g="0" b="0"/>
          </a:lnRef>
          <a:fillRef idx="0">
            <a:scrgbClr r="0" g="0" b="0"/>
          </a:fillRef>
          <a:effectRef idx="0">
            <a:scrgbClr r="0" g="0" b="0"/>
          </a:effectRef>
          <a:fontRef idx="minor"/>
        </p:style>
        <p:txBody>
          <a:bodyPr lIns="89298" tIns="44649" rIns="89298" bIns="44649" anchor="b">
            <a:noAutofit/>
          </a:bodyPr>
          <a:lstStyle/>
          <a:p>
            <a:pPr algn="r">
              <a:lnSpc>
                <a:spcPct val="100000"/>
              </a:lnSpc>
            </a:pPr>
            <a:fld id="{DF3F033B-47D9-485D-AADF-10D8C0F49E75}" type="slidenum">
              <a:rPr lang="sl-SI" sz="1200" spc="-1">
                <a:solidFill>
                  <a:srgbClr val="000000"/>
                </a:solidFill>
              </a:rPr>
              <a:t>2</a:t>
            </a:fld>
            <a:endParaRPr lang="sl-SI" sz="1200" spc="-1">
              <a:latin typeface="Arial"/>
            </a:endParaRPr>
          </a:p>
        </p:txBody>
      </p:sp>
    </p:spTree>
    <p:extLst>
      <p:ext uri="{BB962C8B-B14F-4D97-AF65-F5344CB8AC3E}">
        <p14:creationId xmlns:p14="http://schemas.microsoft.com/office/powerpoint/2010/main" val="2040293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PlaceHolder 1"/>
          <p:cNvSpPr>
            <a:spLocks noGrp="1" noRot="1" noChangeAspect="1"/>
          </p:cNvSpPr>
          <p:nvPr>
            <p:ph type="sldImg"/>
          </p:nvPr>
        </p:nvSpPr>
        <p:spPr>
          <a:xfrm>
            <a:off x="1938338" y="744538"/>
            <a:ext cx="2790825" cy="3722687"/>
          </a:xfrm>
          <a:prstGeom prst="rect">
            <a:avLst/>
          </a:prstGeom>
        </p:spPr>
      </p:sp>
      <p:sp>
        <p:nvSpPr>
          <p:cNvPr id="110" name="PlaceHolder 2"/>
          <p:cNvSpPr>
            <a:spLocks noGrp="1"/>
          </p:cNvSpPr>
          <p:nvPr>
            <p:ph type="body"/>
          </p:nvPr>
        </p:nvSpPr>
        <p:spPr>
          <a:xfrm>
            <a:off x="666823" y="4715246"/>
            <a:ext cx="5334584" cy="4466166"/>
          </a:xfrm>
          <a:prstGeom prst="rect">
            <a:avLst/>
          </a:prstGeom>
        </p:spPr>
        <p:txBody>
          <a:bodyPr lIns="0" tIns="0" rIns="0" bIns="0">
            <a:noAutofit/>
          </a:bodyPr>
          <a:lstStyle/>
          <a:p>
            <a:endParaRPr lang="sl-SI" sz="2000" spc="-1">
              <a:latin typeface="Arial"/>
            </a:endParaRPr>
          </a:p>
        </p:txBody>
      </p:sp>
      <p:sp>
        <p:nvSpPr>
          <p:cNvPr id="111" name="CustomShape 3"/>
          <p:cNvSpPr/>
          <p:nvPr/>
        </p:nvSpPr>
        <p:spPr>
          <a:xfrm>
            <a:off x="3777722" y="9428692"/>
            <a:ext cx="2889095" cy="495641"/>
          </a:xfrm>
          <a:prstGeom prst="rect">
            <a:avLst/>
          </a:prstGeom>
          <a:noFill/>
          <a:ln>
            <a:noFill/>
          </a:ln>
        </p:spPr>
        <p:style>
          <a:lnRef idx="0">
            <a:scrgbClr r="0" g="0" b="0"/>
          </a:lnRef>
          <a:fillRef idx="0">
            <a:scrgbClr r="0" g="0" b="0"/>
          </a:fillRef>
          <a:effectRef idx="0">
            <a:scrgbClr r="0" g="0" b="0"/>
          </a:effectRef>
          <a:fontRef idx="minor"/>
        </p:style>
        <p:txBody>
          <a:bodyPr lIns="89298" tIns="44649" rIns="89298" bIns="44649" anchor="b">
            <a:noAutofit/>
          </a:bodyPr>
          <a:lstStyle/>
          <a:p>
            <a:pPr algn="r">
              <a:lnSpc>
                <a:spcPct val="100000"/>
              </a:lnSpc>
            </a:pPr>
            <a:fld id="{262042CD-3CA6-4316-8F7A-0E91941CFAF9}" type="slidenum">
              <a:rPr lang="sl-SI" sz="1200" spc="-1">
                <a:solidFill>
                  <a:srgbClr val="000000"/>
                </a:solidFill>
              </a:rPr>
              <a:t>3</a:t>
            </a:fld>
            <a:endParaRPr lang="sl-SI" sz="1200" spc="-1">
              <a:latin typeface="Arial"/>
            </a:endParaRPr>
          </a:p>
        </p:txBody>
      </p:sp>
    </p:spTree>
    <p:extLst>
      <p:ext uri="{BB962C8B-B14F-4D97-AF65-F5344CB8AC3E}">
        <p14:creationId xmlns:p14="http://schemas.microsoft.com/office/powerpoint/2010/main" val="1470567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PlaceHolder 1"/>
          <p:cNvSpPr>
            <a:spLocks noGrp="1" noRot="1" noChangeAspect="1"/>
          </p:cNvSpPr>
          <p:nvPr>
            <p:ph type="sldImg"/>
          </p:nvPr>
        </p:nvSpPr>
        <p:spPr>
          <a:xfrm>
            <a:off x="1938338" y="744538"/>
            <a:ext cx="2790825" cy="3722687"/>
          </a:xfrm>
          <a:prstGeom prst="rect">
            <a:avLst/>
          </a:prstGeom>
        </p:spPr>
      </p:sp>
      <p:sp>
        <p:nvSpPr>
          <p:cNvPr id="110" name="PlaceHolder 2"/>
          <p:cNvSpPr>
            <a:spLocks noGrp="1"/>
          </p:cNvSpPr>
          <p:nvPr>
            <p:ph type="body"/>
          </p:nvPr>
        </p:nvSpPr>
        <p:spPr>
          <a:xfrm>
            <a:off x="666823" y="4715246"/>
            <a:ext cx="5334584" cy="4466166"/>
          </a:xfrm>
          <a:prstGeom prst="rect">
            <a:avLst/>
          </a:prstGeom>
        </p:spPr>
        <p:txBody>
          <a:bodyPr lIns="0" tIns="0" rIns="0" bIns="0">
            <a:noAutofit/>
          </a:bodyPr>
          <a:lstStyle/>
          <a:p>
            <a:endParaRPr lang="sl-SI" sz="2000" spc="-1">
              <a:latin typeface="Arial"/>
            </a:endParaRPr>
          </a:p>
        </p:txBody>
      </p:sp>
      <p:sp>
        <p:nvSpPr>
          <p:cNvPr id="111" name="CustomShape 3"/>
          <p:cNvSpPr/>
          <p:nvPr/>
        </p:nvSpPr>
        <p:spPr>
          <a:xfrm>
            <a:off x="3777722" y="9428692"/>
            <a:ext cx="2889095" cy="495641"/>
          </a:xfrm>
          <a:prstGeom prst="rect">
            <a:avLst/>
          </a:prstGeom>
          <a:noFill/>
          <a:ln>
            <a:noFill/>
          </a:ln>
        </p:spPr>
        <p:style>
          <a:lnRef idx="0">
            <a:scrgbClr r="0" g="0" b="0"/>
          </a:lnRef>
          <a:fillRef idx="0">
            <a:scrgbClr r="0" g="0" b="0"/>
          </a:fillRef>
          <a:effectRef idx="0">
            <a:scrgbClr r="0" g="0" b="0"/>
          </a:effectRef>
          <a:fontRef idx="minor"/>
        </p:style>
        <p:txBody>
          <a:bodyPr lIns="89298" tIns="44649" rIns="89298" bIns="44649" anchor="b">
            <a:noAutofit/>
          </a:bodyPr>
          <a:lstStyle/>
          <a:p>
            <a:pPr algn="r">
              <a:lnSpc>
                <a:spcPct val="100000"/>
              </a:lnSpc>
            </a:pPr>
            <a:fld id="{262042CD-3CA6-4316-8F7A-0E91941CFAF9}" type="slidenum">
              <a:rPr lang="sl-SI" sz="1200" spc="-1">
                <a:solidFill>
                  <a:srgbClr val="000000"/>
                </a:solidFill>
              </a:rPr>
              <a:t>4</a:t>
            </a:fld>
            <a:endParaRPr lang="sl-SI" sz="1200" spc="-1">
              <a:latin typeface="Arial"/>
            </a:endParaRPr>
          </a:p>
        </p:txBody>
      </p:sp>
    </p:spTree>
    <p:extLst>
      <p:ext uri="{BB962C8B-B14F-4D97-AF65-F5344CB8AC3E}">
        <p14:creationId xmlns:p14="http://schemas.microsoft.com/office/powerpoint/2010/main" val="343268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24" name="PlaceHolder 2"/>
          <p:cNvSpPr>
            <a:spLocks noGrp="1"/>
          </p:cNvSpPr>
          <p:nvPr>
            <p:ph type="body"/>
          </p:nvPr>
        </p:nvSpPr>
        <p:spPr>
          <a:xfrm>
            <a:off x="342720" y="2139480"/>
            <a:ext cx="6171840" cy="2529360"/>
          </a:xfrm>
          <a:prstGeom prst="rect">
            <a:avLst/>
          </a:prstGeom>
        </p:spPr>
        <p:txBody>
          <a:bodyPr lIns="0" tIns="0" rIns="0" bIns="0">
            <a:normAutofit/>
          </a:bodyPr>
          <a:lstStyle/>
          <a:p>
            <a:endParaRPr lang="sl-SI" sz="3200" b="0" strike="noStrike" spc="-1">
              <a:latin typeface="Arial"/>
            </a:endParaRPr>
          </a:p>
        </p:txBody>
      </p:sp>
      <p:sp>
        <p:nvSpPr>
          <p:cNvPr id="25" name="PlaceHolder 3"/>
          <p:cNvSpPr>
            <a:spLocks noGrp="1"/>
          </p:cNvSpPr>
          <p:nvPr>
            <p:ph type="body"/>
          </p:nvPr>
        </p:nvSpPr>
        <p:spPr>
          <a:xfrm>
            <a:off x="342720" y="4909680"/>
            <a:ext cx="617184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27" name="PlaceHolder 2"/>
          <p:cNvSpPr>
            <a:spLocks noGrp="1"/>
          </p:cNvSpPr>
          <p:nvPr>
            <p:ph type="body"/>
          </p:nvPr>
        </p:nvSpPr>
        <p:spPr>
          <a:xfrm>
            <a:off x="342720" y="2139480"/>
            <a:ext cx="3011760" cy="2529360"/>
          </a:xfrm>
          <a:prstGeom prst="rect">
            <a:avLst/>
          </a:prstGeom>
        </p:spPr>
        <p:txBody>
          <a:bodyPr lIns="0" tIns="0" rIns="0" bIns="0">
            <a:normAutofit/>
          </a:bodyPr>
          <a:lstStyle/>
          <a:p>
            <a:endParaRPr lang="sl-SI" sz="3200" b="0" strike="noStrike" spc="-1">
              <a:latin typeface="Arial"/>
            </a:endParaRPr>
          </a:p>
        </p:txBody>
      </p:sp>
      <p:sp>
        <p:nvSpPr>
          <p:cNvPr id="28" name="PlaceHolder 3"/>
          <p:cNvSpPr>
            <a:spLocks noGrp="1"/>
          </p:cNvSpPr>
          <p:nvPr>
            <p:ph type="body"/>
          </p:nvPr>
        </p:nvSpPr>
        <p:spPr>
          <a:xfrm>
            <a:off x="3505320" y="2139480"/>
            <a:ext cx="3011760" cy="2529360"/>
          </a:xfrm>
          <a:prstGeom prst="rect">
            <a:avLst/>
          </a:prstGeom>
        </p:spPr>
        <p:txBody>
          <a:bodyPr lIns="0" tIns="0" rIns="0" bIns="0">
            <a:normAutofit/>
          </a:bodyPr>
          <a:lstStyle/>
          <a:p>
            <a:endParaRPr lang="sl-SI" sz="3200" b="0" strike="noStrike" spc="-1">
              <a:latin typeface="Arial"/>
            </a:endParaRPr>
          </a:p>
        </p:txBody>
      </p:sp>
      <p:sp>
        <p:nvSpPr>
          <p:cNvPr id="29" name="PlaceHolder 4"/>
          <p:cNvSpPr>
            <a:spLocks noGrp="1"/>
          </p:cNvSpPr>
          <p:nvPr>
            <p:ph type="body"/>
          </p:nvPr>
        </p:nvSpPr>
        <p:spPr>
          <a:xfrm>
            <a:off x="342720" y="4909680"/>
            <a:ext cx="3011760" cy="2529360"/>
          </a:xfrm>
          <a:prstGeom prst="rect">
            <a:avLst/>
          </a:prstGeom>
        </p:spPr>
        <p:txBody>
          <a:bodyPr lIns="0" tIns="0" rIns="0" bIns="0">
            <a:normAutofit/>
          </a:bodyPr>
          <a:lstStyle/>
          <a:p>
            <a:endParaRPr lang="sl-SI" sz="3200" b="0" strike="noStrike" spc="-1">
              <a:latin typeface="Arial"/>
            </a:endParaRPr>
          </a:p>
        </p:txBody>
      </p:sp>
      <p:sp>
        <p:nvSpPr>
          <p:cNvPr id="30" name="PlaceHolder 5"/>
          <p:cNvSpPr>
            <a:spLocks noGrp="1"/>
          </p:cNvSpPr>
          <p:nvPr>
            <p:ph type="body"/>
          </p:nvPr>
        </p:nvSpPr>
        <p:spPr>
          <a:xfrm>
            <a:off x="3505320" y="4909680"/>
            <a:ext cx="301176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32" name="PlaceHolder 2"/>
          <p:cNvSpPr>
            <a:spLocks noGrp="1"/>
          </p:cNvSpPr>
          <p:nvPr>
            <p:ph type="body"/>
          </p:nvPr>
        </p:nvSpPr>
        <p:spPr>
          <a:xfrm>
            <a:off x="342720" y="2139480"/>
            <a:ext cx="1987200" cy="2529360"/>
          </a:xfrm>
          <a:prstGeom prst="rect">
            <a:avLst/>
          </a:prstGeom>
        </p:spPr>
        <p:txBody>
          <a:bodyPr lIns="0" tIns="0" rIns="0" bIns="0">
            <a:normAutofit/>
          </a:bodyPr>
          <a:lstStyle/>
          <a:p>
            <a:endParaRPr lang="sl-SI" sz="3200" b="0" strike="noStrike" spc="-1">
              <a:latin typeface="Arial"/>
            </a:endParaRPr>
          </a:p>
        </p:txBody>
      </p:sp>
      <p:sp>
        <p:nvSpPr>
          <p:cNvPr id="33" name="PlaceHolder 3"/>
          <p:cNvSpPr>
            <a:spLocks noGrp="1"/>
          </p:cNvSpPr>
          <p:nvPr>
            <p:ph type="body"/>
          </p:nvPr>
        </p:nvSpPr>
        <p:spPr>
          <a:xfrm>
            <a:off x="2429640" y="2139480"/>
            <a:ext cx="1987200" cy="2529360"/>
          </a:xfrm>
          <a:prstGeom prst="rect">
            <a:avLst/>
          </a:prstGeom>
        </p:spPr>
        <p:txBody>
          <a:bodyPr lIns="0" tIns="0" rIns="0" bIns="0">
            <a:normAutofit/>
          </a:bodyPr>
          <a:lstStyle/>
          <a:p>
            <a:endParaRPr lang="sl-SI" sz="3200" b="0" strike="noStrike" spc="-1">
              <a:latin typeface="Arial"/>
            </a:endParaRPr>
          </a:p>
        </p:txBody>
      </p:sp>
      <p:sp>
        <p:nvSpPr>
          <p:cNvPr id="34" name="PlaceHolder 4"/>
          <p:cNvSpPr>
            <a:spLocks noGrp="1"/>
          </p:cNvSpPr>
          <p:nvPr>
            <p:ph type="body"/>
          </p:nvPr>
        </p:nvSpPr>
        <p:spPr>
          <a:xfrm>
            <a:off x="4516560" y="2139480"/>
            <a:ext cx="1987200" cy="2529360"/>
          </a:xfrm>
          <a:prstGeom prst="rect">
            <a:avLst/>
          </a:prstGeom>
        </p:spPr>
        <p:txBody>
          <a:bodyPr lIns="0" tIns="0" rIns="0" bIns="0">
            <a:normAutofit/>
          </a:bodyPr>
          <a:lstStyle/>
          <a:p>
            <a:endParaRPr lang="sl-SI" sz="3200" b="0" strike="noStrike" spc="-1">
              <a:latin typeface="Arial"/>
            </a:endParaRPr>
          </a:p>
        </p:txBody>
      </p:sp>
      <p:sp>
        <p:nvSpPr>
          <p:cNvPr id="35" name="PlaceHolder 5"/>
          <p:cNvSpPr>
            <a:spLocks noGrp="1"/>
          </p:cNvSpPr>
          <p:nvPr>
            <p:ph type="body"/>
          </p:nvPr>
        </p:nvSpPr>
        <p:spPr>
          <a:xfrm>
            <a:off x="342720" y="4909680"/>
            <a:ext cx="1987200" cy="2529360"/>
          </a:xfrm>
          <a:prstGeom prst="rect">
            <a:avLst/>
          </a:prstGeom>
        </p:spPr>
        <p:txBody>
          <a:bodyPr lIns="0" tIns="0" rIns="0" bIns="0">
            <a:normAutofit/>
          </a:bodyPr>
          <a:lstStyle/>
          <a:p>
            <a:endParaRPr lang="sl-SI" sz="3200" b="0" strike="noStrike" spc="-1">
              <a:latin typeface="Arial"/>
            </a:endParaRPr>
          </a:p>
        </p:txBody>
      </p:sp>
      <p:sp>
        <p:nvSpPr>
          <p:cNvPr id="36" name="PlaceHolder 6"/>
          <p:cNvSpPr>
            <a:spLocks noGrp="1"/>
          </p:cNvSpPr>
          <p:nvPr>
            <p:ph type="body"/>
          </p:nvPr>
        </p:nvSpPr>
        <p:spPr>
          <a:xfrm>
            <a:off x="2429640" y="4909680"/>
            <a:ext cx="1987200" cy="2529360"/>
          </a:xfrm>
          <a:prstGeom prst="rect">
            <a:avLst/>
          </a:prstGeom>
        </p:spPr>
        <p:txBody>
          <a:bodyPr lIns="0" tIns="0" rIns="0" bIns="0">
            <a:normAutofit/>
          </a:bodyPr>
          <a:lstStyle/>
          <a:p>
            <a:endParaRPr lang="sl-SI" sz="3200" b="0" strike="noStrike" spc="-1">
              <a:latin typeface="Arial"/>
            </a:endParaRPr>
          </a:p>
        </p:txBody>
      </p:sp>
      <p:sp>
        <p:nvSpPr>
          <p:cNvPr id="37" name="PlaceHolder 7"/>
          <p:cNvSpPr>
            <a:spLocks noGrp="1"/>
          </p:cNvSpPr>
          <p:nvPr>
            <p:ph type="body"/>
          </p:nvPr>
        </p:nvSpPr>
        <p:spPr>
          <a:xfrm>
            <a:off x="4516560" y="4909680"/>
            <a:ext cx="198720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41" name="PlaceHolder 2"/>
          <p:cNvSpPr>
            <a:spLocks noGrp="1"/>
          </p:cNvSpPr>
          <p:nvPr>
            <p:ph type="subTitle"/>
          </p:nvPr>
        </p:nvSpPr>
        <p:spPr>
          <a:xfrm>
            <a:off x="342720" y="2139480"/>
            <a:ext cx="6171840" cy="5302800"/>
          </a:xfrm>
          <a:prstGeom prst="rect">
            <a:avLst/>
          </a:prstGeom>
        </p:spPr>
        <p:txBody>
          <a:bodyPr lIns="0" tIns="0" rIns="0" bIns="0" anchor="ctr">
            <a:noAutofit/>
          </a:bodyPr>
          <a:lstStyle/>
          <a:p>
            <a:pPr algn="ctr"/>
            <a:endParaRPr lang="sl-SI"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43" name="PlaceHolder 2"/>
          <p:cNvSpPr>
            <a:spLocks noGrp="1"/>
          </p:cNvSpPr>
          <p:nvPr>
            <p:ph type="body"/>
          </p:nvPr>
        </p:nvSpPr>
        <p:spPr>
          <a:xfrm>
            <a:off x="342720" y="2139480"/>
            <a:ext cx="6171840" cy="530280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45" name="PlaceHolder 2"/>
          <p:cNvSpPr>
            <a:spLocks noGrp="1"/>
          </p:cNvSpPr>
          <p:nvPr>
            <p:ph type="body"/>
          </p:nvPr>
        </p:nvSpPr>
        <p:spPr>
          <a:xfrm>
            <a:off x="342720" y="2139480"/>
            <a:ext cx="3011760" cy="5302800"/>
          </a:xfrm>
          <a:prstGeom prst="rect">
            <a:avLst/>
          </a:prstGeom>
        </p:spPr>
        <p:txBody>
          <a:bodyPr lIns="0" tIns="0" rIns="0" bIns="0">
            <a:normAutofit/>
          </a:bodyPr>
          <a:lstStyle/>
          <a:p>
            <a:endParaRPr lang="sl-SI" sz="3200" b="0" strike="noStrike" spc="-1">
              <a:latin typeface="Arial"/>
            </a:endParaRPr>
          </a:p>
        </p:txBody>
      </p:sp>
      <p:sp>
        <p:nvSpPr>
          <p:cNvPr id="46" name="PlaceHolder 3"/>
          <p:cNvSpPr>
            <a:spLocks noGrp="1"/>
          </p:cNvSpPr>
          <p:nvPr>
            <p:ph type="body"/>
          </p:nvPr>
        </p:nvSpPr>
        <p:spPr>
          <a:xfrm>
            <a:off x="3505320" y="2139480"/>
            <a:ext cx="3011760" cy="530280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342720" y="364680"/>
            <a:ext cx="6171840" cy="7076880"/>
          </a:xfrm>
          <a:prstGeom prst="rect">
            <a:avLst/>
          </a:prstGeom>
        </p:spPr>
        <p:txBody>
          <a:bodyPr lIns="0" tIns="0" rIns="0" bIns="0" anchor="ctr">
            <a:noAutofit/>
          </a:bodyPr>
          <a:lstStyle/>
          <a:p>
            <a:pPr algn="ctr"/>
            <a:endParaRPr lang="sl-SI"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50" name="PlaceHolder 2"/>
          <p:cNvSpPr>
            <a:spLocks noGrp="1"/>
          </p:cNvSpPr>
          <p:nvPr>
            <p:ph type="body"/>
          </p:nvPr>
        </p:nvSpPr>
        <p:spPr>
          <a:xfrm>
            <a:off x="342720" y="2139480"/>
            <a:ext cx="3011760" cy="2529360"/>
          </a:xfrm>
          <a:prstGeom prst="rect">
            <a:avLst/>
          </a:prstGeom>
        </p:spPr>
        <p:txBody>
          <a:bodyPr lIns="0" tIns="0" rIns="0" bIns="0">
            <a:normAutofit/>
          </a:bodyPr>
          <a:lstStyle/>
          <a:p>
            <a:endParaRPr lang="sl-SI" sz="3200" b="0" strike="noStrike" spc="-1">
              <a:latin typeface="Arial"/>
            </a:endParaRPr>
          </a:p>
        </p:txBody>
      </p:sp>
      <p:sp>
        <p:nvSpPr>
          <p:cNvPr id="51" name="PlaceHolder 3"/>
          <p:cNvSpPr>
            <a:spLocks noGrp="1"/>
          </p:cNvSpPr>
          <p:nvPr>
            <p:ph type="body"/>
          </p:nvPr>
        </p:nvSpPr>
        <p:spPr>
          <a:xfrm>
            <a:off x="3505320" y="2139480"/>
            <a:ext cx="3011760" cy="5302800"/>
          </a:xfrm>
          <a:prstGeom prst="rect">
            <a:avLst/>
          </a:prstGeom>
        </p:spPr>
        <p:txBody>
          <a:bodyPr lIns="0" tIns="0" rIns="0" bIns="0">
            <a:normAutofit/>
          </a:bodyPr>
          <a:lstStyle/>
          <a:p>
            <a:endParaRPr lang="sl-SI" sz="3200" b="0" strike="noStrike" spc="-1">
              <a:latin typeface="Arial"/>
            </a:endParaRPr>
          </a:p>
        </p:txBody>
      </p:sp>
      <p:sp>
        <p:nvSpPr>
          <p:cNvPr id="52" name="PlaceHolder 4"/>
          <p:cNvSpPr>
            <a:spLocks noGrp="1"/>
          </p:cNvSpPr>
          <p:nvPr>
            <p:ph type="body"/>
          </p:nvPr>
        </p:nvSpPr>
        <p:spPr>
          <a:xfrm>
            <a:off x="342720" y="4909680"/>
            <a:ext cx="301176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3" name="PlaceHolder 2"/>
          <p:cNvSpPr>
            <a:spLocks noGrp="1"/>
          </p:cNvSpPr>
          <p:nvPr>
            <p:ph type="subTitle"/>
          </p:nvPr>
        </p:nvSpPr>
        <p:spPr>
          <a:xfrm>
            <a:off x="342720" y="2139480"/>
            <a:ext cx="6171840" cy="5302800"/>
          </a:xfrm>
          <a:prstGeom prst="rect">
            <a:avLst/>
          </a:prstGeom>
        </p:spPr>
        <p:txBody>
          <a:bodyPr lIns="0" tIns="0" rIns="0" bIns="0" anchor="ctr">
            <a:noAutofit/>
          </a:bodyPr>
          <a:lstStyle/>
          <a:p>
            <a:pPr algn="ctr"/>
            <a:endParaRPr lang="sl-SI"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54" name="PlaceHolder 2"/>
          <p:cNvSpPr>
            <a:spLocks noGrp="1"/>
          </p:cNvSpPr>
          <p:nvPr>
            <p:ph type="body"/>
          </p:nvPr>
        </p:nvSpPr>
        <p:spPr>
          <a:xfrm>
            <a:off x="342720" y="2139480"/>
            <a:ext cx="3011760" cy="5302800"/>
          </a:xfrm>
          <a:prstGeom prst="rect">
            <a:avLst/>
          </a:prstGeom>
        </p:spPr>
        <p:txBody>
          <a:bodyPr lIns="0" tIns="0" rIns="0" bIns="0">
            <a:normAutofit/>
          </a:bodyPr>
          <a:lstStyle/>
          <a:p>
            <a:endParaRPr lang="sl-SI" sz="3200" b="0" strike="noStrike" spc="-1">
              <a:latin typeface="Arial"/>
            </a:endParaRPr>
          </a:p>
        </p:txBody>
      </p:sp>
      <p:sp>
        <p:nvSpPr>
          <p:cNvPr id="55" name="PlaceHolder 3"/>
          <p:cNvSpPr>
            <a:spLocks noGrp="1"/>
          </p:cNvSpPr>
          <p:nvPr>
            <p:ph type="body"/>
          </p:nvPr>
        </p:nvSpPr>
        <p:spPr>
          <a:xfrm>
            <a:off x="3505320" y="2139480"/>
            <a:ext cx="3011760" cy="2529360"/>
          </a:xfrm>
          <a:prstGeom prst="rect">
            <a:avLst/>
          </a:prstGeom>
        </p:spPr>
        <p:txBody>
          <a:bodyPr lIns="0" tIns="0" rIns="0" bIns="0">
            <a:normAutofit/>
          </a:bodyPr>
          <a:lstStyle/>
          <a:p>
            <a:endParaRPr lang="sl-SI" sz="3200" b="0" strike="noStrike" spc="-1">
              <a:latin typeface="Arial"/>
            </a:endParaRPr>
          </a:p>
        </p:txBody>
      </p:sp>
      <p:sp>
        <p:nvSpPr>
          <p:cNvPr id="56" name="PlaceHolder 4"/>
          <p:cNvSpPr>
            <a:spLocks noGrp="1"/>
          </p:cNvSpPr>
          <p:nvPr>
            <p:ph type="body"/>
          </p:nvPr>
        </p:nvSpPr>
        <p:spPr>
          <a:xfrm>
            <a:off x="3505320" y="4909680"/>
            <a:ext cx="301176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58" name="PlaceHolder 2"/>
          <p:cNvSpPr>
            <a:spLocks noGrp="1"/>
          </p:cNvSpPr>
          <p:nvPr>
            <p:ph type="body"/>
          </p:nvPr>
        </p:nvSpPr>
        <p:spPr>
          <a:xfrm>
            <a:off x="342720" y="2139480"/>
            <a:ext cx="3011760" cy="2529360"/>
          </a:xfrm>
          <a:prstGeom prst="rect">
            <a:avLst/>
          </a:prstGeom>
        </p:spPr>
        <p:txBody>
          <a:bodyPr lIns="0" tIns="0" rIns="0" bIns="0">
            <a:normAutofit/>
          </a:bodyPr>
          <a:lstStyle/>
          <a:p>
            <a:endParaRPr lang="sl-SI" sz="3200" b="0" strike="noStrike" spc="-1">
              <a:latin typeface="Arial"/>
            </a:endParaRPr>
          </a:p>
        </p:txBody>
      </p:sp>
      <p:sp>
        <p:nvSpPr>
          <p:cNvPr id="59" name="PlaceHolder 3"/>
          <p:cNvSpPr>
            <a:spLocks noGrp="1"/>
          </p:cNvSpPr>
          <p:nvPr>
            <p:ph type="body"/>
          </p:nvPr>
        </p:nvSpPr>
        <p:spPr>
          <a:xfrm>
            <a:off x="3505320" y="2139480"/>
            <a:ext cx="3011760" cy="2529360"/>
          </a:xfrm>
          <a:prstGeom prst="rect">
            <a:avLst/>
          </a:prstGeom>
        </p:spPr>
        <p:txBody>
          <a:bodyPr lIns="0" tIns="0" rIns="0" bIns="0">
            <a:normAutofit/>
          </a:bodyPr>
          <a:lstStyle/>
          <a:p>
            <a:endParaRPr lang="sl-SI" sz="3200" b="0" strike="noStrike" spc="-1">
              <a:latin typeface="Arial"/>
            </a:endParaRPr>
          </a:p>
        </p:txBody>
      </p:sp>
      <p:sp>
        <p:nvSpPr>
          <p:cNvPr id="60" name="PlaceHolder 4"/>
          <p:cNvSpPr>
            <a:spLocks noGrp="1"/>
          </p:cNvSpPr>
          <p:nvPr>
            <p:ph type="body"/>
          </p:nvPr>
        </p:nvSpPr>
        <p:spPr>
          <a:xfrm>
            <a:off x="342720" y="4909680"/>
            <a:ext cx="617184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62" name="PlaceHolder 2"/>
          <p:cNvSpPr>
            <a:spLocks noGrp="1"/>
          </p:cNvSpPr>
          <p:nvPr>
            <p:ph type="body"/>
          </p:nvPr>
        </p:nvSpPr>
        <p:spPr>
          <a:xfrm>
            <a:off x="342720" y="2139480"/>
            <a:ext cx="6171840" cy="2529360"/>
          </a:xfrm>
          <a:prstGeom prst="rect">
            <a:avLst/>
          </a:prstGeom>
        </p:spPr>
        <p:txBody>
          <a:bodyPr lIns="0" tIns="0" rIns="0" bIns="0">
            <a:normAutofit/>
          </a:bodyPr>
          <a:lstStyle/>
          <a:p>
            <a:endParaRPr lang="sl-SI" sz="3200" b="0" strike="noStrike" spc="-1">
              <a:latin typeface="Arial"/>
            </a:endParaRPr>
          </a:p>
        </p:txBody>
      </p:sp>
      <p:sp>
        <p:nvSpPr>
          <p:cNvPr id="63" name="PlaceHolder 3"/>
          <p:cNvSpPr>
            <a:spLocks noGrp="1"/>
          </p:cNvSpPr>
          <p:nvPr>
            <p:ph type="body"/>
          </p:nvPr>
        </p:nvSpPr>
        <p:spPr>
          <a:xfrm>
            <a:off x="342720" y="4909680"/>
            <a:ext cx="617184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65" name="PlaceHolder 2"/>
          <p:cNvSpPr>
            <a:spLocks noGrp="1"/>
          </p:cNvSpPr>
          <p:nvPr>
            <p:ph type="body"/>
          </p:nvPr>
        </p:nvSpPr>
        <p:spPr>
          <a:xfrm>
            <a:off x="342720" y="2139480"/>
            <a:ext cx="3011760" cy="2529360"/>
          </a:xfrm>
          <a:prstGeom prst="rect">
            <a:avLst/>
          </a:prstGeom>
        </p:spPr>
        <p:txBody>
          <a:bodyPr lIns="0" tIns="0" rIns="0" bIns="0">
            <a:normAutofit/>
          </a:bodyPr>
          <a:lstStyle/>
          <a:p>
            <a:endParaRPr lang="sl-SI" sz="3200" b="0" strike="noStrike" spc="-1">
              <a:latin typeface="Arial"/>
            </a:endParaRPr>
          </a:p>
        </p:txBody>
      </p:sp>
      <p:sp>
        <p:nvSpPr>
          <p:cNvPr id="66" name="PlaceHolder 3"/>
          <p:cNvSpPr>
            <a:spLocks noGrp="1"/>
          </p:cNvSpPr>
          <p:nvPr>
            <p:ph type="body"/>
          </p:nvPr>
        </p:nvSpPr>
        <p:spPr>
          <a:xfrm>
            <a:off x="3505320" y="2139480"/>
            <a:ext cx="3011760" cy="2529360"/>
          </a:xfrm>
          <a:prstGeom prst="rect">
            <a:avLst/>
          </a:prstGeom>
        </p:spPr>
        <p:txBody>
          <a:bodyPr lIns="0" tIns="0" rIns="0" bIns="0">
            <a:normAutofit/>
          </a:bodyPr>
          <a:lstStyle/>
          <a:p>
            <a:endParaRPr lang="sl-SI" sz="3200" b="0" strike="noStrike" spc="-1">
              <a:latin typeface="Arial"/>
            </a:endParaRPr>
          </a:p>
        </p:txBody>
      </p:sp>
      <p:sp>
        <p:nvSpPr>
          <p:cNvPr id="67" name="PlaceHolder 4"/>
          <p:cNvSpPr>
            <a:spLocks noGrp="1"/>
          </p:cNvSpPr>
          <p:nvPr>
            <p:ph type="body"/>
          </p:nvPr>
        </p:nvSpPr>
        <p:spPr>
          <a:xfrm>
            <a:off x="342720" y="4909680"/>
            <a:ext cx="3011760" cy="2529360"/>
          </a:xfrm>
          <a:prstGeom prst="rect">
            <a:avLst/>
          </a:prstGeom>
        </p:spPr>
        <p:txBody>
          <a:bodyPr lIns="0" tIns="0" rIns="0" bIns="0">
            <a:normAutofit/>
          </a:bodyPr>
          <a:lstStyle/>
          <a:p>
            <a:endParaRPr lang="sl-SI" sz="3200" b="0" strike="noStrike" spc="-1">
              <a:latin typeface="Arial"/>
            </a:endParaRPr>
          </a:p>
        </p:txBody>
      </p:sp>
      <p:sp>
        <p:nvSpPr>
          <p:cNvPr id="68" name="PlaceHolder 5"/>
          <p:cNvSpPr>
            <a:spLocks noGrp="1"/>
          </p:cNvSpPr>
          <p:nvPr>
            <p:ph type="body"/>
          </p:nvPr>
        </p:nvSpPr>
        <p:spPr>
          <a:xfrm>
            <a:off x="3505320" y="4909680"/>
            <a:ext cx="301176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70" name="PlaceHolder 2"/>
          <p:cNvSpPr>
            <a:spLocks noGrp="1"/>
          </p:cNvSpPr>
          <p:nvPr>
            <p:ph type="body"/>
          </p:nvPr>
        </p:nvSpPr>
        <p:spPr>
          <a:xfrm>
            <a:off x="342720" y="2139480"/>
            <a:ext cx="1987200" cy="2529360"/>
          </a:xfrm>
          <a:prstGeom prst="rect">
            <a:avLst/>
          </a:prstGeom>
        </p:spPr>
        <p:txBody>
          <a:bodyPr lIns="0" tIns="0" rIns="0" bIns="0">
            <a:normAutofit/>
          </a:bodyPr>
          <a:lstStyle/>
          <a:p>
            <a:endParaRPr lang="sl-SI" sz="3200" b="0" strike="noStrike" spc="-1">
              <a:latin typeface="Arial"/>
            </a:endParaRPr>
          </a:p>
        </p:txBody>
      </p:sp>
      <p:sp>
        <p:nvSpPr>
          <p:cNvPr id="71" name="PlaceHolder 3"/>
          <p:cNvSpPr>
            <a:spLocks noGrp="1"/>
          </p:cNvSpPr>
          <p:nvPr>
            <p:ph type="body"/>
          </p:nvPr>
        </p:nvSpPr>
        <p:spPr>
          <a:xfrm>
            <a:off x="2429640" y="2139480"/>
            <a:ext cx="1987200" cy="2529360"/>
          </a:xfrm>
          <a:prstGeom prst="rect">
            <a:avLst/>
          </a:prstGeom>
        </p:spPr>
        <p:txBody>
          <a:bodyPr lIns="0" tIns="0" rIns="0" bIns="0">
            <a:normAutofit/>
          </a:bodyPr>
          <a:lstStyle/>
          <a:p>
            <a:endParaRPr lang="sl-SI" sz="3200" b="0" strike="noStrike" spc="-1">
              <a:latin typeface="Arial"/>
            </a:endParaRPr>
          </a:p>
        </p:txBody>
      </p:sp>
      <p:sp>
        <p:nvSpPr>
          <p:cNvPr id="72" name="PlaceHolder 4"/>
          <p:cNvSpPr>
            <a:spLocks noGrp="1"/>
          </p:cNvSpPr>
          <p:nvPr>
            <p:ph type="body"/>
          </p:nvPr>
        </p:nvSpPr>
        <p:spPr>
          <a:xfrm>
            <a:off x="4516560" y="2139480"/>
            <a:ext cx="1987200" cy="2529360"/>
          </a:xfrm>
          <a:prstGeom prst="rect">
            <a:avLst/>
          </a:prstGeom>
        </p:spPr>
        <p:txBody>
          <a:bodyPr lIns="0" tIns="0" rIns="0" bIns="0">
            <a:normAutofit/>
          </a:bodyPr>
          <a:lstStyle/>
          <a:p>
            <a:endParaRPr lang="sl-SI" sz="3200" b="0" strike="noStrike" spc="-1">
              <a:latin typeface="Arial"/>
            </a:endParaRPr>
          </a:p>
        </p:txBody>
      </p:sp>
      <p:sp>
        <p:nvSpPr>
          <p:cNvPr id="73" name="PlaceHolder 5"/>
          <p:cNvSpPr>
            <a:spLocks noGrp="1"/>
          </p:cNvSpPr>
          <p:nvPr>
            <p:ph type="body"/>
          </p:nvPr>
        </p:nvSpPr>
        <p:spPr>
          <a:xfrm>
            <a:off x="342720" y="4909680"/>
            <a:ext cx="1987200" cy="2529360"/>
          </a:xfrm>
          <a:prstGeom prst="rect">
            <a:avLst/>
          </a:prstGeom>
        </p:spPr>
        <p:txBody>
          <a:bodyPr lIns="0" tIns="0" rIns="0" bIns="0">
            <a:normAutofit/>
          </a:bodyPr>
          <a:lstStyle/>
          <a:p>
            <a:endParaRPr lang="sl-SI" sz="3200" b="0" strike="noStrike" spc="-1">
              <a:latin typeface="Arial"/>
            </a:endParaRPr>
          </a:p>
        </p:txBody>
      </p:sp>
      <p:sp>
        <p:nvSpPr>
          <p:cNvPr id="74" name="PlaceHolder 6"/>
          <p:cNvSpPr>
            <a:spLocks noGrp="1"/>
          </p:cNvSpPr>
          <p:nvPr>
            <p:ph type="body"/>
          </p:nvPr>
        </p:nvSpPr>
        <p:spPr>
          <a:xfrm>
            <a:off x="2429640" y="4909680"/>
            <a:ext cx="1987200" cy="2529360"/>
          </a:xfrm>
          <a:prstGeom prst="rect">
            <a:avLst/>
          </a:prstGeom>
        </p:spPr>
        <p:txBody>
          <a:bodyPr lIns="0" tIns="0" rIns="0" bIns="0">
            <a:normAutofit/>
          </a:bodyPr>
          <a:lstStyle/>
          <a:p>
            <a:endParaRPr lang="sl-SI" sz="3200" b="0" strike="noStrike" spc="-1">
              <a:latin typeface="Arial"/>
            </a:endParaRPr>
          </a:p>
        </p:txBody>
      </p:sp>
      <p:sp>
        <p:nvSpPr>
          <p:cNvPr id="75" name="PlaceHolder 7"/>
          <p:cNvSpPr>
            <a:spLocks noGrp="1"/>
          </p:cNvSpPr>
          <p:nvPr>
            <p:ph type="body"/>
          </p:nvPr>
        </p:nvSpPr>
        <p:spPr>
          <a:xfrm>
            <a:off x="4516560" y="4909680"/>
            <a:ext cx="198720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5" name="PlaceHolder 2"/>
          <p:cNvSpPr>
            <a:spLocks noGrp="1"/>
          </p:cNvSpPr>
          <p:nvPr>
            <p:ph type="body"/>
          </p:nvPr>
        </p:nvSpPr>
        <p:spPr>
          <a:xfrm>
            <a:off x="342720" y="2139480"/>
            <a:ext cx="6171840" cy="530280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7" name="PlaceHolder 2"/>
          <p:cNvSpPr>
            <a:spLocks noGrp="1"/>
          </p:cNvSpPr>
          <p:nvPr>
            <p:ph type="body"/>
          </p:nvPr>
        </p:nvSpPr>
        <p:spPr>
          <a:xfrm>
            <a:off x="342720" y="2139480"/>
            <a:ext cx="3011760" cy="5302800"/>
          </a:xfrm>
          <a:prstGeom prst="rect">
            <a:avLst/>
          </a:prstGeom>
        </p:spPr>
        <p:txBody>
          <a:bodyPr lIns="0" tIns="0" rIns="0" bIns="0">
            <a:normAutofit/>
          </a:bodyPr>
          <a:lstStyle/>
          <a:p>
            <a:endParaRPr lang="sl-SI" sz="3200" b="0" strike="noStrike" spc="-1">
              <a:latin typeface="Arial"/>
            </a:endParaRPr>
          </a:p>
        </p:txBody>
      </p:sp>
      <p:sp>
        <p:nvSpPr>
          <p:cNvPr id="8" name="PlaceHolder 3"/>
          <p:cNvSpPr>
            <a:spLocks noGrp="1"/>
          </p:cNvSpPr>
          <p:nvPr>
            <p:ph type="body"/>
          </p:nvPr>
        </p:nvSpPr>
        <p:spPr>
          <a:xfrm>
            <a:off x="3505320" y="2139480"/>
            <a:ext cx="3011760" cy="530280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342720" y="364680"/>
            <a:ext cx="6171840" cy="7076880"/>
          </a:xfrm>
          <a:prstGeom prst="rect">
            <a:avLst/>
          </a:prstGeom>
        </p:spPr>
        <p:txBody>
          <a:bodyPr lIns="0" tIns="0" rIns="0" bIns="0" anchor="ctr">
            <a:noAutofit/>
          </a:bodyPr>
          <a:lstStyle/>
          <a:p>
            <a:pPr algn="ctr"/>
            <a:endParaRPr lang="sl-SI"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12" name="PlaceHolder 2"/>
          <p:cNvSpPr>
            <a:spLocks noGrp="1"/>
          </p:cNvSpPr>
          <p:nvPr>
            <p:ph type="body"/>
          </p:nvPr>
        </p:nvSpPr>
        <p:spPr>
          <a:xfrm>
            <a:off x="342720" y="2139480"/>
            <a:ext cx="3011760" cy="2529360"/>
          </a:xfrm>
          <a:prstGeom prst="rect">
            <a:avLst/>
          </a:prstGeom>
        </p:spPr>
        <p:txBody>
          <a:bodyPr lIns="0" tIns="0" rIns="0" bIns="0">
            <a:normAutofit/>
          </a:bodyPr>
          <a:lstStyle/>
          <a:p>
            <a:endParaRPr lang="sl-SI" sz="3200" b="0" strike="noStrike" spc="-1">
              <a:latin typeface="Arial"/>
            </a:endParaRPr>
          </a:p>
        </p:txBody>
      </p:sp>
      <p:sp>
        <p:nvSpPr>
          <p:cNvPr id="13" name="PlaceHolder 3"/>
          <p:cNvSpPr>
            <a:spLocks noGrp="1"/>
          </p:cNvSpPr>
          <p:nvPr>
            <p:ph type="body"/>
          </p:nvPr>
        </p:nvSpPr>
        <p:spPr>
          <a:xfrm>
            <a:off x="3505320" y="2139480"/>
            <a:ext cx="3011760" cy="5302800"/>
          </a:xfrm>
          <a:prstGeom prst="rect">
            <a:avLst/>
          </a:prstGeom>
        </p:spPr>
        <p:txBody>
          <a:bodyPr lIns="0" tIns="0" rIns="0" bIns="0">
            <a:normAutofit/>
          </a:bodyPr>
          <a:lstStyle/>
          <a:p>
            <a:endParaRPr lang="sl-SI" sz="3200" b="0" strike="noStrike" spc="-1">
              <a:latin typeface="Arial"/>
            </a:endParaRPr>
          </a:p>
        </p:txBody>
      </p:sp>
      <p:sp>
        <p:nvSpPr>
          <p:cNvPr id="14" name="PlaceHolder 4"/>
          <p:cNvSpPr>
            <a:spLocks noGrp="1"/>
          </p:cNvSpPr>
          <p:nvPr>
            <p:ph type="body"/>
          </p:nvPr>
        </p:nvSpPr>
        <p:spPr>
          <a:xfrm>
            <a:off x="342720" y="4909680"/>
            <a:ext cx="301176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16" name="PlaceHolder 2"/>
          <p:cNvSpPr>
            <a:spLocks noGrp="1"/>
          </p:cNvSpPr>
          <p:nvPr>
            <p:ph type="body"/>
          </p:nvPr>
        </p:nvSpPr>
        <p:spPr>
          <a:xfrm>
            <a:off x="342720" y="2139480"/>
            <a:ext cx="3011760" cy="5302800"/>
          </a:xfrm>
          <a:prstGeom prst="rect">
            <a:avLst/>
          </a:prstGeom>
        </p:spPr>
        <p:txBody>
          <a:bodyPr lIns="0" tIns="0" rIns="0" bIns="0">
            <a:normAutofit/>
          </a:bodyPr>
          <a:lstStyle/>
          <a:p>
            <a:endParaRPr lang="sl-SI" sz="3200" b="0" strike="noStrike" spc="-1">
              <a:latin typeface="Arial"/>
            </a:endParaRPr>
          </a:p>
        </p:txBody>
      </p:sp>
      <p:sp>
        <p:nvSpPr>
          <p:cNvPr id="17" name="PlaceHolder 3"/>
          <p:cNvSpPr>
            <a:spLocks noGrp="1"/>
          </p:cNvSpPr>
          <p:nvPr>
            <p:ph type="body"/>
          </p:nvPr>
        </p:nvSpPr>
        <p:spPr>
          <a:xfrm>
            <a:off x="3505320" y="2139480"/>
            <a:ext cx="3011760" cy="2529360"/>
          </a:xfrm>
          <a:prstGeom prst="rect">
            <a:avLst/>
          </a:prstGeom>
        </p:spPr>
        <p:txBody>
          <a:bodyPr lIns="0" tIns="0" rIns="0" bIns="0">
            <a:normAutofit/>
          </a:bodyPr>
          <a:lstStyle/>
          <a:p>
            <a:endParaRPr lang="sl-SI" sz="3200" b="0" strike="noStrike" spc="-1">
              <a:latin typeface="Arial"/>
            </a:endParaRPr>
          </a:p>
        </p:txBody>
      </p:sp>
      <p:sp>
        <p:nvSpPr>
          <p:cNvPr id="18" name="PlaceHolder 4"/>
          <p:cNvSpPr>
            <a:spLocks noGrp="1"/>
          </p:cNvSpPr>
          <p:nvPr>
            <p:ph type="body"/>
          </p:nvPr>
        </p:nvSpPr>
        <p:spPr>
          <a:xfrm>
            <a:off x="3505320" y="4909680"/>
            <a:ext cx="301176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endParaRPr lang="sl-SI" sz="4400" b="0" strike="noStrike" spc="-1">
              <a:latin typeface="Arial"/>
            </a:endParaRPr>
          </a:p>
        </p:txBody>
      </p:sp>
      <p:sp>
        <p:nvSpPr>
          <p:cNvPr id="20" name="PlaceHolder 2"/>
          <p:cNvSpPr>
            <a:spLocks noGrp="1"/>
          </p:cNvSpPr>
          <p:nvPr>
            <p:ph type="body"/>
          </p:nvPr>
        </p:nvSpPr>
        <p:spPr>
          <a:xfrm>
            <a:off x="342720" y="2139480"/>
            <a:ext cx="3011760" cy="2529360"/>
          </a:xfrm>
          <a:prstGeom prst="rect">
            <a:avLst/>
          </a:prstGeom>
        </p:spPr>
        <p:txBody>
          <a:bodyPr lIns="0" tIns="0" rIns="0" bIns="0">
            <a:normAutofit/>
          </a:bodyPr>
          <a:lstStyle/>
          <a:p>
            <a:endParaRPr lang="sl-SI" sz="3200" b="0" strike="noStrike" spc="-1">
              <a:latin typeface="Arial"/>
            </a:endParaRPr>
          </a:p>
        </p:txBody>
      </p:sp>
      <p:sp>
        <p:nvSpPr>
          <p:cNvPr id="21" name="PlaceHolder 3"/>
          <p:cNvSpPr>
            <a:spLocks noGrp="1"/>
          </p:cNvSpPr>
          <p:nvPr>
            <p:ph type="body"/>
          </p:nvPr>
        </p:nvSpPr>
        <p:spPr>
          <a:xfrm>
            <a:off x="3505320" y="2139480"/>
            <a:ext cx="3011760" cy="2529360"/>
          </a:xfrm>
          <a:prstGeom prst="rect">
            <a:avLst/>
          </a:prstGeom>
        </p:spPr>
        <p:txBody>
          <a:bodyPr lIns="0" tIns="0" rIns="0" bIns="0">
            <a:normAutofit/>
          </a:bodyPr>
          <a:lstStyle/>
          <a:p>
            <a:endParaRPr lang="sl-SI" sz="3200" b="0" strike="noStrike" spc="-1">
              <a:latin typeface="Arial"/>
            </a:endParaRPr>
          </a:p>
        </p:txBody>
      </p:sp>
      <p:sp>
        <p:nvSpPr>
          <p:cNvPr id="22" name="PlaceHolder 4"/>
          <p:cNvSpPr>
            <a:spLocks noGrp="1"/>
          </p:cNvSpPr>
          <p:nvPr>
            <p:ph type="body"/>
          </p:nvPr>
        </p:nvSpPr>
        <p:spPr>
          <a:xfrm>
            <a:off x="342720" y="4909680"/>
            <a:ext cx="6171840" cy="2529360"/>
          </a:xfrm>
          <a:prstGeom prst="rect">
            <a:avLst/>
          </a:prstGeom>
        </p:spPr>
        <p:txBody>
          <a:bodyPr lIns="0" tIns="0" rIns="0" bIns="0">
            <a:normAutofit/>
          </a:bodyPr>
          <a:lstStyle/>
          <a:p>
            <a:endParaRPr lang="sl-SI"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343080" y="366120"/>
            <a:ext cx="6171480" cy="1523160"/>
          </a:xfrm>
          <a:prstGeom prst="rect">
            <a:avLst/>
          </a:prstGeom>
        </p:spPr>
        <p:txBody>
          <a:bodyPr lIns="0" tIns="0" rIns="0" bIns="0" anchor="ctr">
            <a:noAutofit/>
          </a:bodyPr>
          <a:lstStyle/>
          <a:p>
            <a:pPr algn="ctr"/>
            <a:r>
              <a:rPr lang="sl-SI" sz="1800" b="0" strike="noStrike" spc="-1">
                <a:latin typeface="Arial"/>
              </a:rPr>
              <a:t>Cliquez pour éditer le format du texte-titre</a:t>
            </a:r>
          </a:p>
        </p:txBody>
      </p:sp>
      <p:sp>
        <p:nvSpPr>
          <p:cNvPr id="3" name="PlaceHolder 2"/>
          <p:cNvSpPr>
            <a:spLocks noGrp="1"/>
          </p:cNvSpPr>
          <p:nvPr>
            <p:ph type="body"/>
          </p:nvPr>
        </p:nvSpPr>
        <p:spPr>
          <a:xfrm>
            <a:off x="342720" y="2139480"/>
            <a:ext cx="6171840" cy="53028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sl-SI"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sl-SI" sz="2800" b="0" strike="noStrike" spc="-1">
                <a:latin typeface="Arial"/>
              </a:rPr>
              <a:t>Second niveau de plan</a:t>
            </a:r>
          </a:p>
          <a:p>
            <a:pPr marL="1296000" lvl="2" indent="-288000">
              <a:spcBef>
                <a:spcPts val="850"/>
              </a:spcBef>
              <a:buClr>
                <a:srgbClr val="000000"/>
              </a:buClr>
              <a:buSzPct val="45000"/>
              <a:buFont typeface="Wingdings" charset="2"/>
              <a:buChar char=""/>
            </a:pPr>
            <a:r>
              <a:rPr lang="sl-SI" sz="2400" b="0" strike="noStrike" spc="-1">
                <a:latin typeface="Arial"/>
              </a:rPr>
              <a:t>Troisième niveau de plan</a:t>
            </a:r>
          </a:p>
          <a:p>
            <a:pPr marL="1728000" lvl="3" indent="-216000">
              <a:spcBef>
                <a:spcPts val="567"/>
              </a:spcBef>
              <a:buClr>
                <a:srgbClr val="000000"/>
              </a:buClr>
              <a:buSzPct val="75000"/>
              <a:buFont typeface="Symbol" charset="2"/>
              <a:buChar char=""/>
            </a:pPr>
            <a:r>
              <a:rPr lang="sl-SI" sz="2000" b="0" strike="noStrike" spc="-1">
                <a:latin typeface="Arial"/>
              </a:rPr>
              <a:t>Quatrième niveau de plan</a:t>
            </a:r>
          </a:p>
          <a:p>
            <a:pPr marL="2160000" lvl="4" indent="-216000">
              <a:spcBef>
                <a:spcPts val="283"/>
              </a:spcBef>
              <a:buClr>
                <a:srgbClr val="000000"/>
              </a:buClr>
              <a:buSzPct val="45000"/>
              <a:buFont typeface="Wingdings" charset="2"/>
              <a:buChar char=""/>
            </a:pPr>
            <a:r>
              <a:rPr lang="sl-SI" sz="2000" b="0" strike="noStrike" spc="-1">
                <a:latin typeface="Arial"/>
              </a:rPr>
              <a:t>Cinquième niveau de plan</a:t>
            </a:r>
          </a:p>
          <a:p>
            <a:pPr marL="2592000" lvl="5" indent="-216000">
              <a:spcBef>
                <a:spcPts val="283"/>
              </a:spcBef>
              <a:buClr>
                <a:srgbClr val="000000"/>
              </a:buClr>
              <a:buSzPct val="45000"/>
              <a:buFont typeface="Wingdings" charset="2"/>
              <a:buChar char=""/>
            </a:pPr>
            <a:r>
              <a:rPr lang="sl-SI" sz="2000" b="0" strike="noStrike" spc="-1">
                <a:latin typeface="Arial"/>
              </a:rPr>
              <a:t>Sixième niveau de plan</a:t>
            </a:r>
          </a:p>
          <a:p>
            <a:pPr marL="3024000" lvl="6" indent="-216000">
              <a:spcBef>
                <a:spcPts val="283"/>
              </a:spcBef>
              <a:buClr>
                <a:srgbClr val="000000"/>
              </a:buClr>
              <a:buSzPct val="45000"/>
              <a:buFont typeface="Wingdings" charset="2"/>
              <a:buChar char=""/>
            </a:pPr>
            <a:r>
              <a:rPr lang="sl-SI"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342720" y="364680"/>
            <a:ext cx="6171840" cy="1526400"/>
          </a:xfrm>
          <a:prstGeom prst="rect">
            <a:avLst/>
          </a:prstGeom>
        </p:spPr>
        <p:txBody>
          <a:bodyPr lIns="0" tIns="0" rIns="0" bIns="0" anchor="ctr">
            <a:noAutofit/>
          </a:bodyPr>
          <a:lstStyle/>
          <a:p>
            <a:pPr algn="ctr"/>
            <a:r>
              <a:rPr lang="sl-SI" sz="4400" b="0" strike="noStrike" spc="-1">
                <a:latin typeface="Arial"/>
              </a:rPr>
              <a:t>Cliquez pour éditer le format du texte-titre</a:t>
            </a:r>
          </a:p>
        </p:txBody>
      </p:sp>
      <p:sp>
        <p:nvSpPr>
          <p:cNvPr id="39" name="PlaceHolder 2"/>
          <p:cNvSpPr>
            <a:spLocks noGrp="1"/>
          </p:cNvSpPr>
          <p:nvPr>
            <p:ph type="body"/>
          </p:nvPr>
        </p:nvSpPr>
        <p:spPr>
          <a:xfrm>
            <a:off x="342720" y="2139480"/>
            <a:ext cx="6171840" cy="53028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sl-SI"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sl-SI" sz="2800" b="0" strike="noStrike" spc="-1">
                <a:latin typeface="Arial"/>
              </a:rPr>
              <a:t>Second niveau de plan</a:t>
            </a:r>
          </a:p>
          <a:p>
            <a:pPr marL="1296000" lvl="2" indent="-288000">
              <a:spcBef>
                <a:spcPts val="850"/>
              </a:spcBef>
              <a:buClr>
                <a:srgbClr val="000000"/>
              </a:buClr>
              <a:buSzPct val="45000"/>
              <a:buFont typeface="Wingdings" charset="2"/>
              <a:buChar char=""/>
            </a:pPr>
            <a:r>
              <a:rPr lang="sl-SI" sz="2400" b="0" strike="noStrike" spc="-1">
                <a:latin typeface="Arial"/>
              </a:rPr>
              <a:t>Troisième niveau de plan</a:t>
            </a:r>
          </a:p>
          <a:p>
            <a:pPr marL="1728000" lvl="3" indent="-216000">
              <a:spcBef>
                <a:spcPts val="567"/>
              </a:spcBef>
              <a:buClr>
                <a:srgbClr val="000000"/>
              </a:buClr>
              <a:buSzPct val="75000"/>
              <a:buFont typeface="Symbol" charset="2"/>
              <a:buChar char=""/>
            </a:pPr>
            <a:r>
              <a:rPr lang="sl-SI" sz="2000" b="0" strike="noStrike" spc="-1">
                <a:latin typeface="Arial"/>
              </a:rPr>
              <a:t>Quatrième niveau de plan</a:t>
            </a:r>
          </a:p>
          <a:p>
            <a:pPr marL="2160000" lvl="4" indent="-216000">
              <a:spcBef>
                <a:spcPts val="283"/>
              </a:spcBef>
              <a:buClr>
                <a:srgbClr val="000000"/>
              </a:buClr>
              <a:buSzPct val="45000"/>
              <a:buFont typeface="Wingdings" charset="2"/>
              <a:buChar char=""/>
            </a:pPr>
            <a:r>
              <a:rPr lang="sl-SI" sz="2000" b="0" strike="noStrike" spc="-1">
                <a:latin typeface="Arial"/>
              </a:rPr>
              <a:t>Cinquième niveau de plan</a:t>
            </a:r>
          </a:p>
          <a:p>
            <a:pPr marL="2592000" lvl="5" indent="-216000">
              <a:spcBef>
                <a:spcPts val="283"/>
              </a:spcBef>
              <a:buClr>
                <a:srgbClr val="000000"/>
              </a:buClr>
              <a:buSzPct val="45000"/>
              <a:buFont typeface="Wingdings" charset="2"/>
              <a:buChar char=""/>
            </a:pPr>
            <a:r>
              <a:rPr lang="sl-SI" sz="2000" b="0" strike="noStrike" spc="-1">
                <a:latin typeface="Arial"/>
              </a:rPr>
              <a:t>Sixième niveau de plan</a:t>
            </a:r>
          </a:p>
          <a:p>
            <a:pPr marL="3024000" lvl="6" indent="-216000">
              <a:spcBef>
                <a:spcPts val="283"/>
              </a:spcBef>
              <a:buClr>
                <a:srgbClr val="000000"/>
              </a:buClr>
              <a:buSzPct val="45000"/>
              <a:buFont typeface="Wingdings" charset="2"/>
              <a:buChar char=""/>
            </a:pPr>
            <a:r>
              <a:rPr lang="sl-SI"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www.inovup.si/usposabljanja/razvoj-visokosolskega-ucenja-in-poucevanja-v-postkoronski-dobi"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1618560" y="4715999"/>
            <a:ext cx="4145078" cy="2610775"/>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pPr>
            <a:r>
              <a:rPr lang="sl-SI" sz="2400" b="1" i="1" spc="-1" dirty="0">
                <a:solidFill>
                  <a:srgbClr val="595959"/>
                </a:solidFill>
                <a:latin typeface="Corbel"/>
              </a:rPr>
              <a:t>Razvoj visokošolskega učenja in poučevanja v </a:t>
            </a:r>
            <a:r>
              <a:rPr lang="sl-SI" sz="2400" b="1" i="1" spc="-1" dirty="0" err="1">
                <a:solidFill>
                  <a:srgbClr val="595959"/>
                </a:solidFill>
                <a:latin typeface="Corbel"/>
              </a:rPr>
              <a:t>postkoronski</a:t>
            </a:r>
            <a:r>
              <a:rPr lang="sl-SI" sz="2400" b="1" i="1" spc="-1" dirty="0">
                <a:solidFill>
                  <a:srgbClr val="595959"/>
                </a:solidFill>
                <a:latin typeface="Corbel"/>
              </a:rPr>
              <a:t> dobi</a:t>
            </a:r>
          </a:p>
          <a:p>
            <a:pPr>
              <a:lnSpc>
                <a:spcPct val="100000"/>
              </a:lnSpc>
            </a:pPr>
            <a:endParaRPr lang="sl-SI" sz="2400" b="1" i="1" strike="noStrike" spc="-1" dirty="0">
              <a:solidFill>
                <a:srgbClr val="595959"/>
              </a:solidFill>
              <a:latin typeface="Corbel"/>
            </a:endParaRPr>
          </a:p>
          <a:p>
            <a:pPr>
              <a:lnSpc>
                <a:spcPct val="100000"/>
              </a:lnSpc>
            </a:pPr>
            <a:r>
              <a:rPr lang="sl-SI" sz="2000" b="0" strike="noStrike" spc="-1" dirty="0">
                <a:solidFill>
                  <a:srgbClr val="632523"/>
                </a:solidFill>
                <a:latin typeface="Corbel" panose="020B0503020204020204" pitchFamily="34" charset="0"/>
              </a:rPr>
              <a:t>21. september 2022, Steklena dvorana, Grand Hotel Union Eurostar, Ljubljana</a:t>
            </a:r>
            <a:endParaRPr lang="sl-SI" sz="2000" b="0" strike="noStrike" spc="-1" dirty="0">
              <a:latin typeface="Corbel" panose="020B0503020204020204" pitchFamily="34" charset="0"/>
            </a:endParaRPr>
          </a:p>
        </p:txBody>
      </p:sp>
      <p:sp>
        <p:nvSpPr>
          <p:cNvPr id="83" name="CustomShape 2"/>
          <p:cNvSpPr/>
          <p:nvPr/>
        </p:nvSpPr>
        <p:spPr>
          <a:xfrm>
            <a:off x="1628640" y="1854360"/>
            <a:ext cx="4262874" cy="1548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sl-SI" sz="2200" b="0" strike="noStrike" spc="-1" dirty="0">
                <a:solidFill>
                  <a:srgbClr val="632523"/>
                </a:solidFill>
                <a:latin typeface="Corbel"/>
                <a:ea typeface="DejaVu Sans"/>
              </a:rPr>
              <a:t>Univerza v Ljubljani, Univerza v Mariboru, Univerza na Primorskem in Fakulteta za informacijske študije v Novem mestu</a:t>
            </a:r>
            <a:endParaRPr lang="sl-SI" sz="2200" b="0" strike="noStrike" spc="-1" dirty="0">
              <a:latin typeface="Arial"/>
            </a:endParaRPr>
          </a:p>
        </p:txBody>
      </p:sp>
      <p:sp>
        <p:nvSpPr>
          <p:cNvPr id="84" name="CustomShape 3"/>
          <p:cNvSpPr/>
          <p:nvPr/>
        </p:nvSpPr>
        <p:spPr>
          <a:xfrm>
            <a:off x="1628640" y="3403080"/>
            <a:ext cx="4834080" cy="829543"/>
          </a:xfrm>
          <a:prstGeom prst="rect">
            <a:avLst/>
          </a:prstGeom>
          <a:noFill/>
          <a:ln w="324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sl-SI" sz="1600" spc="-1" dirty="0">
                <a:solidFill>
                  <a:srgbClr val="595959"/>
                </a:solidFill>
                <a:latin typeface="Corbel"/>
              </a:rPr>
              <a:t>vabijo predstavnike akademske skupnosti in </a:t>
            </a:r>
          </a:p>
          <a:p>
            <a:pPr>
              <a:lnSpc>
                <a:spcPct val="100000"/>
              </a:lnSpc>
            </a:pPr>
            <a:r>
              <a:rPr lang="sl-SI" sz="1600" spc="-1" dirty="0">
                <a:solidFill>
                  <a:srgbClr val="595959"/>
                </a:solidFill>
                <a:latin typeface="Corbel"/>
              </a:rPr>
              <a:t>drugo zainteresirano javnost</a:t>
            </a:r>
            <a:r>
              <a:rPr lang="sl-SI" sz="1600" b="0" strike="noStrike" spc="-1" dirty="0">
                <a:solidFill>
                  <a:srgbClr val="595959"/>
                </a:solidFill>
                <a:latin typeface="Corbel"/>
                <a:ea typeface="DejaVu Sans"/>
              </a:rPr>
              <a:t> na </a:t>
            </a:r>
          </a:p>
          <a:p>
            <a:pPr>
              <a:lnSpc>
                <a:spcPct val="100000"/>
              </a:lnSpc>
            </a:pPr>
            <a:r>
              <a:rPr lang="sl-SI" sz="1600" b="1" strike="noStrike" spc="-1" dirty="0">
                <a:solidFill>
                  <a:srgbClr val="595959"/>
                </a:solidFill>
                <a:latin typeface="Corbel"/>
                <a:ea typeface="DejaVu Sans"/>
              </a:rPr>
              <a:t>zaključno mednarodno konferenco projekta INOVUP</a:t>
            </a:r>
            <a:endParaRPr lang="sl-SI" sz="1600" b="1" strike="noStrike" spc="-1" dirty="0">
              <a:latin typeface="Arial"/>
            </a:endParaRPr>
          </a:p>
        </p:txBody>
      </p:sp>
      <p:pic>
        <p:nvPicPr>
          <p:cNvPr id="85" name="Slika 17"/>
          <p:cNvPicPr/>
          <p:nvPr/>
        </p:nvPicPr>
        <p:blipFill>
          <a:blip r:embed="rId2"/>
          <a:stretch/>
        </p:blipFill>
        <p:spPr>
          <a:xfrm>
            <a:off x="332640" y="8361720"/>
            <a:ext cx="1542240" cy="271740"/>
          </a:xfrm>
          <a:prstGeom prst="rect">
            <a:avLst/>
          </a:prstGeom>
          <a:ln>
            <a:noFill/>
          </a:ln>
        </p:spPr>
      </p:pic>
      <p:pic>
        <p:nvPicPr>
          <p:cNvPr id="86" name="Slika 19" descr="Logo_EKP_socialni_sklad_SLO_slogan"/>
          <p:cNvPicPr/>
          <p:nvPr/>
        </p:nvPicPr>
        <p:blipFill>
          <a:blip r:embed="rId3"/>
          <a:stretch/>
        </p:blipFill>
        <p:spPr>
          <a:xfrm>
            <a:off x="2282040" y="8073300"/>
            <a:ext cx="1866240" cy="883800"/>
          </a:xfrm>
          <a:prstGeom prst="rect">
            <a:avLst/>
          </a:prstGeom>
          <a:ln>
            <a:noFill/>
          </a:ln>
        </p:spPr>
      </p:pic>
      <p:sp>
        <p:nvSpPr>
          <p:cNvPr id="87" name="CustomShape 4"/>
          <p:cNvSpPr/>
          <p:nvPr/>
        </p:nvSpPr>
        <p:spPr>
          <a:xfrm>
            <a:off x="4245720" y="8172360"/>
            <a:ext cx="2447640" cy="775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sl-SI" sz="900" b="0" i="1" strike="noStrike" spc="-1" dirty="0">
                <a:solidFill>
                  <a:srgbClr val="000000"/>
                </a:solidFill>
                <a:latin typeface="Calibri"/>
                <a:ea typeface="DejaVu Sans"/>
              </a:rPr>
              <a:t>Projekt »Inovativno učenje in poučevanje v visokem šolstvu (INOVUP)« sofinancirata</a:t>
            </a:r>
            <a:r>
              <a:rPr lang="sl-SI" sz="900" b="0" strike="noStrike" spc="-1" dirty="0">
                <a:solidFill>
                  <a:srgbClr val="000000"/>
                </a:solidFill>
                <a:latin typeface="Calibri"/>
                <a:ea typeface="DejaVu Sans"/>
              </a:rPr>
              <a:t> </a:t>
            </a:r>
            <a:r>
              <a:rPr lang="sl-SI" sz="900" b="0" i="1" strike="noStrike" spc="-1" dirty="0">
                <a:solidFill>
                  <a:srgbClr val="000000"/>
                </a:solidFill>
                <a:latin typeface="Calibri"/>
                <a:ea typeface="DejaVu Sans"/>
              </a:rPr>
              <a:t>Republika Slovenija in Evropska unija iz Evropskega socialnega sklada</a:t>
            </a:r>
            <a:endParaRPr lang="sl-SI" sz="900" b="0" strike="noStrike" spc="-1" dirty="0">
              <a:latin typeface="Arial"/>
            </a:endParaRPr>
          </a:p>
        </p:txBody>
      </p:sp>
      <p:pic>
        <p:nvPicPr>
          <p:cNvPr id="88" name="Picture 2"/>
          <p:cNvPicPr/>
          <p:nvPr/>
        </p:nvPicPr>
        <p:blipFill>
          <a:blip r:embed="rId4"/>
          <a:stretch/>
        </p:blipFill>
        <p:spPr>
          <a:xfrm>
            <a:off x="5005080" y="323640"/>
            <a:ext cx="1323360" cy="1018440"/>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ustomShape 1"/>
          <p:cNvSpPr/>
          <p:nvPr/>
        </p:nvSpPr>
        <p:spPr>
          <a:xfrm>
            <a:off x="2351314" y="448200"/>
            <a:ext cx="4110446" cy="7912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pPr>
            <a:r>
              <a:rPr lang="sl-SI" sz="2000" spc="-1" dirty="0">
                <a:solidFill>
                  <a:srgbClr val="632523"/>
                </a:solidFill>
                <a:latin typeface="Corbel"/>
              </a:rPr>
              <a:t>Razvoj visokošolskega učenja in poučevanja v </a:t>
            </a:r>
            <a:r>
              <a:rPr lang="sl-SI" sz="2000" spc="-1" dirty="0" err="1">
                <a:solidFill>
                  <a:srgbClr val="632523"/>
                </a:solidFill>
                <a:latin typeface="Corbel"/>
              </a:rPr>
              <a:t>postkoronski</a:t>
            </a:r>
            <a:r>
              <a:rPr lang="sl-SI" sz="2000" spc="-1" dirty="0">
                <a:solidFill>
                  <a:srgbClr val="632523"/>
                </a:solidFill>
                <a:latin typeface="Corbel"/>
              </a:rPr>
              <a:t> dobi </a:t>
            </a:r>
          </a:p>
        </p:txBody>
      </p:sp>
      <p:sp>
        <p:nvSpPr>
          <p:cNvPr id="90" name="CustomShape 2"/>
          <p:cNvSpPr/>
          <p:nvPr/>
        </p:nvSpPr>
        <p:spPr>
          <a:xfrm>
            <a:off x="2113279" y="1391080"/>
            <a:ext cx="4472577" cy="737954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100000"/>
              </a:lnSpc>
            </a:pPr>
            <a:endParaRPr lang="sl-SI" sz="1200" spc="-1" dirty="0">
              <a:solidFill>
                <a:srgbClr val="595959"/>
              </a:solidFill>
              <a:latin typeface="Corbel"/>
            </a:endParaRPr>
          </a:p>
        </p:txBody>
      </p:sp>
      <p:sp>
        <p:nvSpPr>
          <p:cNvPr id="91" name="CustomShape 3"/>
          <p:cNvSpPr/>
          <p:nvPr/>
        </p:nvSpPr>
        <p:spPr>
          <a:xfrm>
            <a:off x="172440" y="3248312"/>
            <a:ext cx="1788440" cy="452408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210"/>
              </a:spcBef>
            </a:pPr>
            <a:r>
              <a:rPr lang="sl-SI" sz="1050" b="1" strike="noStrike" spc="-1" dirty="0">
                <a:solidFill>
                  <a:srgbClr val="953735"/>
                </a:solidFill>
                <a:latin typeface="Corbel"/>
                <a:ea typeface="DejaVu Sans"/>
              </a:rPr>
              <a:t>Prijave</a:t>
            </a:r>
            <a:endParaRPr lang="sl-SI" sz="1050" b="0" strike="noStrike" spc="-1" dirty="0">
              <a:latin typeface="Arial"/>
            </a:endParaRPr>
          </a:p>
          <a:p>
            <a:pPr>
              <a:lnSpc>
                <a:spcPct val="100000"/>
              </a:lnSpc>
              <a:spcBef>
                <a:spcPts val="210"/>
              </a:spcBef>
            </a:pPr>
            <a:r>
              <a:rPr lang="sl-SI" sz="1050" b="0" strike="noStrike" spc="-1" dirty="0">
                <a:solidFill>
                  <a:srgbClr val="595959"/>
                </a:solidFill>
                <a:latin typeface="Corbel"/>
                <a:ea typeface="DejaVu Sans"/>
              </a:rPr>
              <a:t>do </a:t>
            </a:r>
            <a:r>
              <a:rPr lang="sl-SI" sz="1050" b="1" spc="-1" dirty="0">
                <a:latin typeface="Corbel"/>
                <a:ea typeface="DejaVu Sans"/>
              </a:rPr>
              <a:t>16</a:t>
            </a:r>
            <a:r>
              <a:rPr lang="sl-SI" sz="1050" b="1" strike="noStrike" spc="-1" dirty="0">
                <a:latin typeface="Corbel"/>
                <a:ea typeface="DejaVu Sans"/>
              </a:rPr>
              <a:t>. </a:t>
            </a:r>
            <a:r>
              <a:rPr lang="sl-SI" sz="1050" b="1" spc="-1" dirty="0">
                <a:latin typeface="Corbel"/>
                <a:ea typeface="DejaVu Sans"/>
              </a:rPr>
              <a:t>9</a:t>
            </a:r>
            <a:r>
              <a:rPr lang="sl-SI" sz="1050" b="1" strike="noStrike" spc="-1" dirty="0">
                <a:latin typeface="Corbel"/>
                <a:ea typeface="DejaVu Sans"/>
              </a:rPr>
              <a:t>. 2022 </a:t>
            </a:r>
            <a:r>
              <a:rPr lang="sl-SI" sz="1050" b="0" strike="noStrike" spc="-1" dirty="0">
                <a:solidFill>
                  <a:srgbClr val="595959"/>
                </a:solidFill>
                <a:latin typeface="Corbel"/>
                <a:ea typeface="DejaVu Sans"/>
              </a:rPr>
              <a:t>na spletni </a:t>
            </a:r>
            <a:r>
              <a:rPr lang="sl-SI" sz="1050" spc="-1" dirty="0">
                <a:solidFill>
                  <a:srgbClr val="595959"/>
                </a:solidFill>
                <a:latin typeface="Corbel"/>
                <a:ea typeface="DejaVu Sans"/>
                <a:hlinkClick r:id="rId3"/>
              </a:rPr>
              <a:t>povezavi</a:t>
            </a:r>
            <a:r>
              <a:rPr lang="sl-SI" sz="1050" b="0" strike="noStrike" spc="-1" dirty="0">
                <a:solidFill>
                  <a:srgbClr val="595959"/>
                </a:solidFill>
                <a:latin typeface="Corbel"/>
                <a:ea typeface="DejaVu Sans"/>
                <a:hlinkClick r:id="rId3"/>
              </a:rPr>
              <a:t> </a:t>
            </a:r>
            <a:r>
              <a:rPr lang="sl-SI" sz="1050" b="0" strike="noStrike" spc="-1" dirty="0">
                <a:solidFill>
                  <a:srgbClr val="000000"/>
                </a:solidFill>
                <a:latin typeface="Corbel"/>
                <a:ea typeface="DejaVu Sans"/>
                <a:hlinkClick r:id="rId3"/>
              </a:rPr>
              <a:t> </a:t>
            </a:r>
            <a:endParaRPr lang="sl-SI" sz="1050" b="0" strike="noStrike" spc="-1" dirty="0">
              <a:solidFill>
                <a:srgbClr val="000000"/>
              </a:solidFill>
              <a:latin typeface="Corbel"/>
              <a:ea typeface="DejaVu Sans"/>
            </a:endParaRPr>
          </a:p>
          <a:p>
            <a:pPr>
              <a:lnSpc>
                <a:spcPct val="100000"/>
              </a:lnSpc>
              <a:spcBef>
                <a:spcPts val="210"/>
              </a:spcBef>
            </a:pPr>
            <a:endParaRPr lang="sl-SI" sz="1050" b="0" strike="noStrike" spc="-1" dirty="0">
              <a:solidFill>
                <a:srgbClr val="000000"/>
              </a:solidFill>
              <a:latin typeface="Corbel"/>
              <a:ea typeface="DejaVu Sans"/>
            </a:endParaRPr>
          </a:p>
          <a:p>
            <a:pPr>
              <a:lnSpc>
                <a:spcPct val="100000"/>
              </a:lnSpc>
              <a:spcBef>
                <a:spcPts val="210"/>
              </a:spcBef>
            </a:pPr>
            <a:r>
              <a:rPr lang="sl-SI" sz="1050" b="1" strike="noStrike" spc="-1" dirty="0">
                <a:solidFill>
                  <a:srgbClr val="953735"/>
                </a:solidFill>
                <a:latin typeface="Corbel"/>
                <a:ea typeface="DejaVu Sans"/>
              </a:rPr>
              <a:t>Udeležba</a:t>
            </a:r>
            <a:endParaRPr lang="sl-SI" sz="1050" b="0" strike="noStrike" spc="-1" dirty="0">
              <a:latin typeface="Arial"/>
            </a:endParaRPr>
          </a:p>
          <a:p>
            <a:pPr>
              <a:lnSpc>
                <a:spcPct val="100000"/>
              </a:lnSpc>
              <a:spcBef>
                <a:spcPts val="210"/>
              </a:spcBef>
            </a:pPr>
            <a:r>
              <a:rPr lang="sl-SI" sz="1050" b="0" strike="noStrike" spc="-1" dirty="0">
                <a:solidFill>
                  <a:srgbClr val="595959"/>
                </a:solidFill>
                <a:latin typeface="Corbel"/>
                <a:ea typeface="DejaVu Sans"/>
              </a:rPr>
              <a:t>Ob prijavi boste prejeli potrdilo, ki </a:t>
            </a:r>
            <a:r>
              <a:rPr lang="sl-SI" sz="1050" spc="-1" dirty="0">
                <a:solidFill>
                  <a:srgbClr val="595959"/>
                </a:solidFill>
                <a:latin typeface="Corbel"/>
                <a:ea typeface="DejaVu Sans"/>
              </a:rPr>
              <a:t>ga boste predložili ob registraciji na dan dogodka. </a:t>
            </a:r>
          </a:p>
          <a:p>
            <a:pPr>
              <a:lnSpc>
                <a:spcPct val="100000"/>
              </a:lnSpc>
              <a:spcBef>
                <a:spcPts val="210"/>
              </a:spcBef>
            </a:pPr>
            <a:endParaRPr lang="sl-SI" sz="1050" b="0" strike="noStrike" spc="-1" dirty="0">
              <a:latin typeface="Arial"/>
            </a:endParaRPr>
          </a:p>
          <a:p>
            <a:pPr>
              <a:lnSpc>
                <a:spcPct val="100000"/>
              </a:lnSpc>
              <a:spcBef>
                <a:spcPts val="210"/>
              </a:spcBef>
            </a:pPr>
            <a:r>
              <a:rPr lang="sl-SI" sz="1050" b="1" spc="-1" dirty="0">
                <a:solidFill>
                  <a:srgbClr val="953735"/>
                </a:solidFill>
                <a:latin typeface="Corbel"/>
              </a:rPr>
              <a:t>Člani programskega odbora</a:t>
            </a:r>
            <a:endParaRPr lang="sl-SI" sz="1050" spc="-1" dirty="0"/>
          </a:p>
          <a:p>
            <a:pPr>
              <a:lnSpc>
                <a:spcPct val="100000"/>
              </a:lnSpc>
              <a:spcBef>
                <a:spcPts val="210"/>
              </a:spcBef>
            </a:pPr>
            <a:r>
              <a:rPr lang="sl-SI" sz="1050" spc="-1" dirty="0">
                <a:solidFill>
                  <a:srgbClr val="595959"/>
                </a:solidFill>
                <a:latin typeface="Corbel"/>
              </a:rPr>
              <a:t>Milena Ivanuš Grmek, UM</a:t>
            </a:r>
          </a:p>
          <a:p>
            <a:pPr>
              <a:lnSpc>
                <a:spcPct val="100000"/>
              </a:lnSpc>
              <a:spcBef>
                <a:spcPts val="210"/>
              </a:spcBef>
            </a:pPr>
            <a:r>
              <a:rPr lang="sl-SI" sz="1050" spc="-1" dirty="0">
                <a:solidFill>
                  <a:srgbClr val="595959"/>
                </a:solidFill>
                <a:latin typeface="Corbel"/>
              </a:rPr>
              <a:t>Katja Košir, UM</a:t>
            </a:r>
          </a:p>
          <a:p>
            <a:pPr>
              <a:lnSpc>
                <a:spcPct val="100000"/>
              </a:lnSpc>
              <a:spcBef>
                <a:spcPts val="210"/>
              </a:spcBef>
            </a:pPr>
            <a:r>
              <a:rPr lang="sl-SI" sz="1050" spc="-1" dirty="0">
                <a:solidFill>
                  <a:srgbClr val="595959"/>
                </a:solidFill>
                <a:latin typeface="Corbel"/>
              </a:rPr>
              <a:t>Maja Mezgec, UP</a:t>
            </a:r>
          </a:p>
          <a:p>
            <a:pPr>
              <a:lnSpc>
                <a:spcPct val="100000"/>
              </a:lnSpc>
              <a:spcBef>
                <a:spcPts val="210"/>
              </a:spcBef>
            </a:pPr>
            <a:r>
              <a:rPr lang="sl-SI" sz="1050" spc="-1" dirty="0">
                <a:solidFill>
                  <a:srgbClr val="595959"/>
                </a:solidFill>
                <a:latin typeface="Corbel"/>
              </a:rPr>
              <a:t>Sonja Rutar,UP</a:t>
            </a:r>
          </a:p>
          <a:p>
            <a:pPr>
              <a:lnSpc>
                <a:spcPct val="100000"/>
              </a:lnSpc>
              <a:spcBef>
                <a:spcPts val="210"/>
              </a:spcBef>
            </a:pPr>
            <a:r>
              <a:rPr lang="sl-SI" sz="1050" spc="-1" dirty="0">
                <a:solidFill>
                  <a:srgbClr val="595959"/>
                </a:solidFill>
                <a:latin typeface="Corbel"/>
              </a:rPr>
              <a:t>Katarina Rojko, FIŠ</a:t>
            </a:r>
          </a:p>
          <a:p>
            <a:pPr>
              <a:lnSpc>
                <a:spcPct val="100000"/>
              </a:lnSpc>
              <a:spcBef>
                <a:spcPts val="210"/>
              </a:spcBef>
            </a:pPr>
            <a:r>
              <a:rPr lang="sl-SI" sz="1050" spc="-1" dirty="0">
                <a:solidFill>
                  <a:srgbClr val="595959"/>
                </a:solidFill>
                <a:latin typeface="Corbel"/>
              </a:rPr>
              <a:t>Tomaž Deželan, UL</a:t>
            </a:r>
          </a:p>
          <a:p>
            <a:pPr>
              <a:spcBef>
                <a:spcPts val="210"/>
              </a:spcBef>
            </a:pPr>
            <a:endParaRPr lang="sl-SI" sz="1050" spc="-1" dirty="0">
              <a:solidFill>
                <a:srgbClr val="595959"/>
              </a:solidFill>
              <a:latin typeface="Corbel"/>
            </a:endParaRPr>
          </a:p>
          <a:p>
            <a:pPr>
              <a:spcBef>
                <a:spcPts val="210"/>
              </a:spcBef>
            </a:pPr>
            <a:endParaRPr lang="sl-SI" sz="1050" spc="-1" dirty="0">
              <a:solidFill>
                <a:srgbClr val="595959"/>
              </a:solidFill>
              <a:latin typeface="Corbel"/>
            </a:endParaRPr>
          </a:p>
          <a:p>
            <a:pPr>
              <a:lnSpc>
                <a:spcPct val="100000"/>
              </a:lnSpc>
              <a:spcBef>
                <a:spcPts val="210"/>
              </a:spcBef>
            </a:pPr>
            <a:endParaRPr lang="sl-SI" sz="1050" spc="-1" dirty="0">
              <a:solidFill>
                <a:srgbClr val="595959"/>
              </a:solidFill>
              <a:latin typeface="Corbel"/>
            </a:endParaRPr>
          </a:p>
          <a:p>
            <a:pPr>
              <a:lnSpc>
                <a:spcPct val="100000"/>
              </a:lnSpc>
              <a:spcBef>
                <a:spcPts val="210"/>
              </a:spcBef>
            </a:pPr>
            <a:r>
              <a:rPr lang="sl-SI" sz="1050" b="1" spc="-1" dirty="0">
                <a:solidFill>
                  <a:schemeClr val="accent2">
                    <a:lumMod val="75000"/>
                  </a:schemeClr>
                </a:solidFill>
                <a:latin typeface="Corbel"/>
              </a:rPr>
              <a:t>Dogodek povezuje</a:t>
            </a:r>
          </a:p>
          <a:p>
            <a:pPr>
              <a:lnSpc>
                <a:spcPct val="100000"/>
              </a:lnSpc>
              <a:spcBef>
                <a:spcPts val="210"/>
              </a:spcBef>
            </a:pPr>
            <a:r>
              <a:rPr lang="sl-SI" sz="1050" spc="-1" dirty="0">
                <a:solidFill>
                  <a:srgbClr val="595959"/>
                </a:solidFill>
                <a:latin typeface="Corbel"/>
              </a:rPr>
              <a:t>Blažka Müller Pograjc</a:t>
            </a:r>
          </a:p>
        </p:txBody>
      </p:sp>
      <p:pic>
        <p:nvPicPr>
          <p:cNvPr id="92" name="Picture 2"/>
          <p:cNvPicPr/>
          <p:nvPr/>
        </p:nvPicPr>
        <p:blipFill>
          <a:blip r:embed="rId4"/>
          <a:stretch/>
        </p:blipFill>
        <p:spPr>
          <a:xfrm>
            <a:off x="306360" y="1223640"/>
            <a:ext cx="1323360" cy="1018440"/>
          </a:xfrm>
          <a:prstGeom prst="rect">
            <a:avLst/>
          </a:prstGeom>
          <a:ln>
            <a:noFill/>
          </a:ln>
        </p:spPr>
      </p:pic>
      <p:sp>
        <p:nvSpPr>
          <p:cNvPr id="9" name="PoljeZBesedilom 8">
            <a:extLst>
              <a:ext uri="{FF2B5EF4-FFF2-40B4-BE49-F238E27FC236}">
                <a16:creationId xmlns:a16="http://schemas.microsoft.com/office/drawing/2014/main" id="{30A7CED3-299D-4782-AEFF-E27D3C089099}"/>
              </a:ext>
            </a:extLst>
          </p:cNvPr>
          <p:cNvSpPr txBox="1"/>
          <p:nvPr/>
        </p:nvSpPr>
        <p:spPr>
          <a:xfrm>
            <a:off x="2113279" y="1571945"/>
            <a:ext cx="4438361" cy="7505644"/>
          </a:xfrm>
          <a:prstGeom prst="rect">
            <a:avLst/>
          </a:prstGeom>
          <a:noFill/>
        </p:spPr>
        <p:txBody>
          <a:bodyPr wrap="square">
            <a:spAutoFit/>
          </a:bodyPr>
          <a:lstStyle/>
          <a:p>
            <a:pPr algn="just">
              <a:lnSpc>
                <a:spcPct val="107000"/>
              </a:lnSpc>
              <a:spcAft>
                <a:spcPts val="800"/>
              </a:spcAft>
            </a:pPr>
            <a:r>
              <a:rPr lang="sl-SI" sz="1200" dirty="0">
                <a:effectLst/>
                <a:latin typeface="Corbel" panose="020B0503020204020204" pitchFamily="34" charset="0"/>
                <a:ea typeface="Calibri" panose="020F0502020204030204" pitchFamily="34" charset="0"/>
                <a:cs typeface="Times New Roman" panose="02020603050405020304" pitchFamily="18" charset="0"/>
              </a:rPr>
              <a:t>Za nami je obdobje velike negotovosti in s prehodom v </a:t>
            </a:r>
            <a:r>
              <a:rPr lang="sl-SI" sz="1200" dirty="0" err="1">
                <a:effectLst/>
                <a:latin typeface="Corbel" panose="020B0503020204020204" pitchFamily="34" charset="0"/>
                <a:ea typeface="Calibri" panose="020F0502020204030204" pitchFamily="34" charset="0"/>
                <a:cs typeface="Times New Roman" panose="02020603050405020304" pitchFamily="18" charset="0"/>
              </a:rPr>
              <a:t>postkoronsko</a:t>
            </a:r>
            <a:r>
              <a:rPr lang="sl-SI" sz="1200" dirty="0">
                <a:effectLst/>
                <a:latin typeface="Corbel" panose="020B0503020204020204" pitchFamily="34" charset="0"/>
                <a:ea typeface="Calibri" panose="020F0502020204030204" pitchFamily="34" charset="0"/>
                <a:cs typeface="Times New Roman" panose="02020603050405020304" pitchFamily="18" charset="0"/>
              </a:rPr>
              <a:t> obdobje ponovno odpiramo prostor za razprave o prihodnosti in razvoju visokošolskega učenja in poučevanja. Na zaključni konferenci projekta Inovativno učenje in poučevanje v visokem šolstvu (INOVUP) bomo delili mednarodne izkušnje in spregovorili o trendih v razvoju visokošolskega učenja in poučevanja v različnih nacionalnih prostorih ter inovacijah učenja in poučevanja evropskih univerz. Predstavili bomo tudi ključne rezultate in učinke projekta.</a:t>
            </a:r>
          </a:p>
          <a:p>
            <a:pPr algn="just">
              <a:lnSpc>
                <a:spcPct val="107000"/>
              </a:lnSpc>
              <a:spcAft>
                <a:spcPts val="800"/>
              </a:spcAft>
            </a:pPr>
            <a:r>
              <a:rPr lang="sl-SI" sz="1200" dirty="0">
                <a:effectLst/>
                <a:latin typeface="Corbel" panose="020B0503020204020204" pitchFamily="34" charset="0"/>
                <a:ea typeface="Calibri" panose="020F0502020204030204" pitchFamily="34" charset="0"/>
                <a:cs typeface="Times New Roman" panose="02020603050405020304" pitchFamily="18" charset="0"/>
              </a:rPr>
              <a:t>S projektom INOVUP smo v zadnjih letih bolj sistematično pristopili h krepitvi kakovosti poučevanja ter uveljavljanju prožnejših in inovativnih oblik poučevanja. S stalnim spremljanjem in podpiranjem področja, z usposabljanji ter nizom podpornih mehanizmov smo omogočili tudi povezovanje visokošolskih učiteljev in sodelavcev ter odprli prostor za izmenjavo mnenj, izkušenj, dobrih praks in s tem nadgradnjo obstoječih načinov delovanja. Podporno vlogo usposabljanjem je zagotovil pregled obstoječega stanja ter priprava didaktičnih gradiv kot podpora pedagoškemu osebju pri premagovanju vsakodnevnih izzivov, povezanih z uvajanjem sodobnih načinov učenja in poučevanja. </a:t>
            </a:r>
          </a:p>
          <a:p>
            <a:pPr algn="just">
              <a:lnSpc>
                <a:spcPct val="107000"/>
              </a:lnSpc>
              <a:spcAft>
                <a:spcPts val="800"/>
              </a:spcAft>
            </a:pPr>
            <a:r>
              <a:rPr lang="sl-SI" sz="1200" dirty="0">
                <a:effectLst/>
                <a:latin typeface="Corbel" panose="020B0503020204020204" pitchFamily="34" charset="0"/>
                <a:ea typeface="Calibri" panose="020F0502020204030204" pitchFamily="34" charset="0"/>
                <a:cs typeface="Times New Roman" panose="02020603050405020304" pitchFamily="18" charset="0"/>
              </a:rPr>
              <a:t>Projekt je v štirih letih odprl številne pomembne razprave. Začeli smo s posvetom o izzivih in priložnostih pri uvajanju inovativnih in prožnih oblik učenja in poučevanja, nadaljevali z izzivi in dilemami visokošolskega poučevanja in razpravo o potrebah visokošolskih učiteljev za pedagoško odličnost. V času izjemnih okoliščin smo soočali poglede na spremenjeno podobo visokošolskega izobraževanja. Izmenjevali smo tudi načine in dobre prakse vzpostavljanja odnosov s študenti, ki vodijo v visoko zavzetost in kakovostno znanje ter se soočali z utemeljitvami povezovalne vloge univerze pri razvoju znanja, družbe in umetnosti. </a:t>
            </a:r>
          </a:p>
          <a:p>
            <a:pPr algn="just">
              <a:lnSpc>
                <a:spcPct val="107000"/>
              </a:lnSpc>
              <a:spcAft>
                <a:spcPts val="800"/>
              </a:spcAft>
            </a:pPr>
            <a:r>
              <a:rPr lang="sl-SI" sz="1200" dirty="0">
                <a:effectLst/>
                <a:latin typeface="Corbel" panose="020B0503020204020204" pitchFamily="34" charset="0"/>
                <a:ea typeface="Calibri" panose="020F0502020204030204" pitchFamily="34" charset="0"/>
                <a:cs typeface="Times New Roman" panose="02020603050405020304" pitchFamily="18" charset="0"/>
              </a:rPr>
              <a:t>Z zaključnim posvetom nadaljujemo premislek o tem, kako ohraniti pozornost in stalno podporo za razvoj celovite pedagoške usposobljenosti vključno z ozaveščanjem o pomenu visokošolske didaktike ter sodobnih, prožnih in inovativnih oblikah učenja in poučevanja.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2"/>
          <p:cNvSpPr/>
          <p:nvPr/>
        </p:nvSpPr>
        <p:spPr>
          <a:xfrm>
            <a:off x="2266187" y="1330920"/>
            <a:ext cx="4285086" cy="759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r>
              <a:rPr lang="sl-SI" sz="1000" spc="-1" dirty="0">
                <a:solidFill>
                  <a:srgbClr val="595959"/>
                </a:solidFill>
                <a:latin typeface="Corbel" panose="020B0503020204020204" pitchFamily="34" charset="0"/>
              </a:rPr>
              <a:t>Registracija udeležencev bo potekala od 8.30 dalje v preddverju Steklene dvorane, Grand Hotel Union </a:t>
            </a:r>
            <a:r>
              <a:rPr lang="sl-SI" sz="1000" spc="-1" dirty="0" err="1">
                <a:solidFill>
                  <a:srgbClr val="595959"/>
                </a:solidFill>
                <a:latin typeface="Corbel" panose="020B0503020204020204" pitchFamily="34" charset="0"/>
              </a:rPr>
              <a:t>Eurostars</a:t>
            </a:r>
            <a:r>
              <a:rPr lang="sl-SI" sz="1000" spc="-1" dirty="0">
                <a:solidFill>
                  <a:srgbClr val="595959"/>
                </a:solidFill>
                <a:latin typeface="Corbel" panose="020B0503020204020204" pitchFamily="34" charset="0"/>
              </a:rPr>
              <a:t>, Ljubljana.</a:t>
            </a:r>
          </a:p>
          <a:p>
            <a:endParaRPr lang="sl-SI" sz="1000" b="1" spc="-1" dirty="0">
              <a:solidFill>
                <a:srgbClr val="C00000"/>
              </a:solidFill>
              <a:latin typeface="Corbel" panose="020B0503020204020204" pitchFamily="34" charset="0"/>
            </a:endParaRPr>
          </a:p>
          <a:p>
            <a:endParaRPr lang="sl-SI" sz="1000" b="1" spc="-1" dirty="0">
              <a:solidFill>
                <a:srgbClr val="C00000"/>
              </a:solidFill>
              <a:latin typeface="Corbel" panose="020B0503020204020204" pitchFamily="34" charset="0"/>
            </a:endParaRPr>
          </a:p>
          <a:p>
            <a:endParaRPr lang="sl-SI" sz="1000" b="1" spc="-1" dirty="0">
              <a:solidFill>
                <a:srgbClr val="C00000"/>
              </a:solidFill>
              <a:latin typeface="Corbel" panose="020B0503020204020204" pitchFamily="34" charset="0"/>
            </a:endParaRPr>
          </a:p>
          <a:p>
            <a:r>
              <a:rPr lang="sl-SI" sz="1000" b="1" spc="-1" dirty="0">
                <a:solidFill>
                  <a:srgbClr val="C00000"/>
                </a:solidFill>
                <a:latin typeface="Corbel" panose="020B0503020204020204" pitchFamily="34" charset="0"/>
              </a:rPr>
              <a:t>8.30 – Registracija udeležencev</a:t>
            </a:r>
          </a:p>
          <a:p>
            <a:endParaRPr lang="sl-SI" sz="1000" b="0" strike="noStrike" spc="-1" dirty="0">
              <a:latin typeface="Corbel" panose="020B0503020204020204" pitchFamily="34" charset="0"/>
            </a:endParaRPr>
          </a:p>
          <a:p>
            <a:endParaRPr lang="sl-SI" sz="1000" b="0" strike="noStrike" spc="-1" dirty="0">
              <a:latin typeface="Corbel" panose="020B0503020204020204" pitchFamily="34" charset="0"/>
            </a:endParaRPr>
          </a:p>
          <a:p>
            <a:r>
              <a:rPr lang="sl-SI" sz="1000" b="1" spc="-1" dirty="0">
                <a:solidFill>
                  <a:srgbClr val="C00000"/>
                </a:solidFill>
                <a:latin typeface="Corbel" panose="020B0503020204020204" pitchFamily="34" charset="0"/>
              </a:rPr>
              <a:t>9.30 – Pozdravni nagovori</a:t>
            </a:r>
          </a:p>
          <a:p>
            <a:r>
              <a:rPr lang="sl-SI" sz="1000" b="1" i="1" spc="-1" dirty="0">
                <a:solidFill>
                  <a:srgbClr val="595959"/>
                </a:solidFill>
                <a:latin typeface="Corbel" panose="020B0503020204020204" pitchFamily="34" charset="0"/>
              </a:rPr>
              <a:t>dr. Igor Papič</a:t>
            </a:r>
            <a:r>
              <a:rPr lang="sl-SI" sz="1000" i="1" spc="-1" dirty="0">
                <a:solidFill>
                  <a:srgbClr val="595959"/>
                </a:solidFill>
                <a:latin typeface="Corbel" panose="020B0503020204020204" pitchFamily="34" charset="0"/>
              </a:rPr>
              <a:t>, minister, Ministrstvo za izobraževanje, znanost in šport RS</a:t>
            </a:r>
          </a:p>
          <a:p>
            <a:r>
              <a:rPr lang="sl-SI" sz="1000" b="1" i="1" spc="-1" dirty="0">
                <a:solidFill>
                  <a:srgbClr val="595959"/>
                </a:solidFill>
                <a:latin typeface="Corbel" panose="020B0503020204020204" pitchFamily="34" charset="0"/>
              </a:rPr>
              <a:t>prof. dr. Gregor Majdič</a:t>
            </a:r>
            <a:r>
              <a:rPr lang="sl-SI" sz="1000" i="1" spc="-1" dirty="0">
                <a:solidFill>
                  <a:srgbClr val="595959"/>
                </a:solidFill>
                <a:latin typeface="Corbel" panose="020B0503020204020204" pitchFamily="34" charset="0"/>
              </a:rPr>
              <a:t>, rektor, Univerza v Ljubljani</a:t>
            </a:r>
          </a:p>
          <a:p>
            <a:endParaRPr lang="sl-SI" sz="1000" b="1" i="1" spc="-1" dirty="0">
              <a:solidFill>
                <a:srgbClr val="595959"/>
              </a:solidFill>
              <a:highlight>
                <a:srgbClr val="FFFF00"/>
              </a:highlight>
              <a:latin typeface="Corbel" panose="020B0503020204020204" pitchFamily="34" charset="0"/>
            </a:endParaRPr>
          </a:p>
          <a:p>
            <a:endParaRPr lang="sl-SI" sz="1000" b="1" i="1" spc="-1" dirty="0">
              <a:solidFill>
                <a:srgbClr val="595959"/>
              </a:solidFill>
              <a:highlight>
                <a:srgbClr val="FFFF00"/>
              </a:highlight>
              <a:latin typeface="Corbel" panose="020B0503020204020204" pitchFamily="34" charset="0"/>
            </a:endParaRPr>
          </a:p>
          <a:p>
            <a:r>
              <a:rPr lang="sl-SI" sz="1000" b="1" spc="-1" dirty="0">
                <a:solidFill>
                  <a:srgbClr val="C00000"/>
                </a:solidFill>
                <a:latin typeface="Corbel" panose="020B0503020204020204" pitchFamily="34" charset="0"/>
              </a:rPr>
              <a:t>10.00 – Uvodna predstavitev rezultatov - Sistematična podpora učenju in poučevanju</a:t>
            </a:r>
          </a:p>
          <a:p>
            <a:r>
              <a:rPr lang="sl-SI" sz="1000" b="1" i="1" spc="-1" dirty="0">
                <a:solidFill>
                  <a:srgbClr val="595959"/>
                </a:solidFill>
                <a:latin typeface="Corbel" panose="020B0503020204020204" pitchFamily="34" charset="0"/>
              </a:rPr>
              <a:t>prof. dr. Tomaž Deželan</a:t>
            </a:r>
            <a:r>
              <a:rPr lang="sl-SI" sz="1000" i="1" spc="-1" dirty="0">
                <a:solidFill>
                  <a:srgbClr val="595959"/>
                </a:solidFill>
                <a:latin typeface="Corbel" panose="020B0503020204020204" pitchFamily="34" charset="0"/>
              </a:rPr>
              <a:t>, vodja projekta INOVUP</a:t>
            </a:r>
          </a:p>
          <a:p>
            <a:endParaRPr lang="sl-SI" sz="1000" b="1" spc="-1" dirty="0">
              <a:solidFill>
                <a:srgbClr val="C00000"/>
              </a:solidFill>
              <a:latin typeface="Corbel" panose="020B0503020204020204" pitchFamily="34" charset="0"/>
            </a:endParaRPr>
          </a:p>
          <a:p>
            <a:endParaRPr lang="sl-SI" sz="1000" b="1" spc="-1" dirty="0">
              <a:solidFill>
                <a:srgbClr val="C00000"/>
              </a:solidFill>
              <a:latin typeface="Corbel" panose="020B0503020204020204" pitchFamily="34" charset="0"/>
            </a:endParaRPr>
          </a:p>
          <a:p>
            <a:r>
              <a:rPr lang="sl-SI" sz="1000" b="1" spc="-1" dirty="0">
                <a:solidFill>
                  <a:srgbClr val="C00000"/>
                </a:solidFill>
                <a:latin typeface="Corbel" panose="020B0503020204020204" pitchFamily="34" charset="0"/>
              </a:rPr>
              <a:t>10.15 – Plenarno predavanje – Nacionalni razvoj učenja in poučevanja v Evropi (</a:t>
            </a:r>
            <a:r>
              <a:rPr lang="en-US" sz="1000" b="1" spc="-1" dirty="0">
                <a:solidFill>
                  <a:srgbClr val="C00000"/>
                </a:solidFill>
                <a:latin typeface="Corbel" panose="020B0503020204020204" pitchFamily="34" charset="0"/>
              </a:rPr>
              <a:t>National Developments in Learning and Teaching in Europe</a:t>
            </a:r>
            <a:r>
              <a:rPr lang="sl-SI" sz="1000" b="1" spc="-1" dirty="0">
                <a:solidFill>
                  <a:srgbClr val="C00000"/>
                </a:solidFill>
                <a:latin typeface="Corbel" panose="020B0503020204020204" pitchFamily="34" charset="0"/>
              </a:rPr>
              <a:t>)</a:t>
            </a:r>
          </a:p>
          <a:p>
            <a:r>
              <a:rPr lang="sl-SI" sz="1000" b="1" i="1" spc="-1" dirty="0">
                <a:solidFill>
                  <a:srgbClr val="595959"/>
                </a:solidFill>
                <a:latin typeface="Corbel" panose="020B0503020204020204" pitchFamily="34" charset="0"/>
              </a:rPr>
              <a:t>Therese Zang </a:t>
            </a:r>
            <a:r>
              <a:rPr lang="sl-SI" sz="1000" b="1" i="1" spc="-1" dirty="0" err="1">
                <a:solidFill>
                  <a:srgbClr val="595959"/>
                </a:solidFill>
                <a:latin typeface="Corbel" panose="020B0503020204020204" pitchFamily="34" charset="0"/>
              </a:rPr>
              <a:t>Pulkowski</a:t>
            </a:r>
            <a:r>
              <a:rPr lang="sl-SI" sz="1000" i="1" spc="-1" dirty="0">
                <a:solidFill>
                  <a:srgbClr val="595959"/>
                </a:solidFill>
                <a:latin typeface="Corbel" panose="020B0503020204020204" pitchFamily="34" charset="0"/>
              </a:rPr>
              <a:t>, namestnica direktorja, Politika visokega šolstva, EUA</a:t>
            </a:r>
          </a:p>
          <a:p>
            <a:endParaRPr lang="sl-SI" sz="1000" i="1" spc="-1" dirty="0">
              <a:solidFill>
                <a:srgbClr val="595959"/>
              </a:solidFill>
              <a:latin typeface="Corbel" panose="020B0503020204020204" pitchFamily="34" charset="0"/>
            </a:endParaRPr>
          </a:p>
          <a:p>
            <a:endParaRPr lang="sl-SI" sz="1000" i="1" spc="-1" dirty="0">
              <a:solidFill>
                <a:srgbClr val="595959"/>
              </a:solidFill>
              <a:latin typeface="Corbel" panose="020B0503020204020204" pitchFamily="34" charset="0"/>
            </a:endParaRPr>
          </a:p>
          <a:p>
            <a:r>
              <a:rPr lang="sl-SI" sz="1000" b="1" spc="-1" dirty="0">
                <a:solidFill>
                  <a:srgbClr val="C00000"/>
                </a:solidFill>
                <a:latin typeface="Corbel" panose="020B0503020204020204" pitchFamily="34" charset="0"/>
                <a:ea typeface="Noto Sans CJK SC"/>
              </a:rPr>
              <a:t>10.45  – Panel 1</a:t>
            </a:r>
            <a:endParaRPr lang="sl-SI" sz="1000" i="1" spc="-1" dirty="0">
              <a:solidFill>
                <a:srgbClr val="595959"/>
              </a:solidFill>
              <a:latin typeface="Corbel" panose="020B0503020204020204" pitchFamily="34" charset="0"/>
            </a:endParaRPr>
          </a:p>
          <a:p>
            <a:r>
              <a:rPr lang="sl-SI" sz="1000" i="1" spc="-1" dirty="0">
                <a:solidFill>
                  <a:srgbClr val="595959"/>
                </a:solidFill>
                <a:latin typeface="Corbel" panose="020B0503020204020204" pitchFamily="34" charset="0"/>
              </a:rPr>
              <a:t>Moderator: </a:t>
            </a:r>
          </a:p>
          <a:p>
            <a:r>
              <a:rPr lang="sl-SI" sz="1000" b="1" i="1" spc="-1" dirty="0">
                <a:solidFill>
                  <a:srgbClr val="595959"/>
                </a:solidFill>
                <a:latin typeface="Corbel" panose="020B0503020204020204" pitchFamily="34" charset="0"/>
              </a:rPr>
              <a:t>izr. prof. dr. Manuel </a:t>
            </a:r>
            <a:r>
              <a:rPr lang="sl-SI" sz="1000" b="1" i="1" spc="-1" dirty="0" err="1">
                <a:solidFill>
                  <a:srgbClr val="595959"/>
                </a:solidFill>
                <a:latin typeface="Corbel" panose="020B0503020204020204" pitchFamily="34" charset="0"/>
              </a:rPr>
              <a:t>João</a:t>
            </a:r>
            <a:r>
              <a:rPr lang="sl-SI" sz="1000" b="1" i="1" spc="-1" dirty="0">
                <a:solidFill>
                  <a:srgbClr val="595959"/>
                </a:solidFill>
                <a:latin typeface="Corbel" panose="020B0503020204020204" pitchFamily="34" charset="0"/>
              </a:rPr>
              <a:t> Costa</a:t>
            </a:r>
            <a:r>
              <a:rPr lang="sl-SI" sz="1000" i="1" spc="-1" dirty="0">
                <a:solidFill>
                  <a:srgbClr val="595959"/>
                </a:solidFill>
                <a:latin typeface="Corbel" panose="020B0503020204020204" pitchFamily="34" charset="0"/>
              </a:rPr>
              <a:t>, prorektor za izobraževalne inovacije in študentske zadeve, University of </a:t>
            </a:r>
            <a:r>
              <a:rPr lang="sl-SI" sz="1000" i="1" spc="-1" dirty="0" err="1">
                <a:solidFill>
                  <a:srgbClr val="595959"/>
                </a:solidFill>
                <a:latin typeface="Corbel" panose="020B0503020204020204" pitchFamily="34" charset="0"/>
              </a:rPr>
              <a:t>Minho</a:t>
            </a:r>
            <a:r>
              <a:rPr lang="sl-SI" sz="1000" i="1" spc="-1" dirty="0">
                <a:solidFill>
                  <a:srgbClr val="595959"/>
                </a:solidFill>
                <a:latin typeface="Corbel" panose="020B0503020204020204" pitchFamily="34" charset="0"/>
              </a:rPr>
              <a:t>, Portugalska</a:t>
            </a:r>
          </a:p>
          <a:p>
            <a:endParaRPr lang="sl-SI" sz="1000" i="1" spc="-1" dirty="0">
              <a:solidFill>
                <a:srgbClr val="595959"/>
              </a:solidFill>
              <a:latin typeface="Corbel" panose="020B0503020204020204" pitchFamily="34" charset="0"/>
            </a:endParaRPr>
          </a:p>
          <a:p>
            <a:r>
              <a:rPr lang="sl-SI" sz="1000" i="1" spc="-1" dirty="0" err="1">
                <a:solidFill>
                  <a:srgbClr val="595959"/>
                </a:solidFill>
                <a:latin typeface="Corbel" panose="020B0503020204020204" pitchFamily="34" charset="0"/>
              </a:rPr>
              <a:t>Razpravljalci</a:t>
            </a:r>
            <a:r>
              <a:rPr lang="sl-SI" sz="1000" i="1" spc="-1" dirty="0">
                <a:solidFill>
                  <a:srgbClr val="595959"/>
                </a:solidFill>
                <a:latin typeface="Corbel" panose="020B0503020204020204" pitchFamily="34" charset="0"/>
              </a:rPr>
              <a:t>:</a:t>
            </a:r>
          </a:p>
          <a:p>
            <a:r>
              <a:rPr lang="sl-SI" sz="1000" b="1" i="1" spc="-1" dirty="0">
                <a:solidFill>
                  <a:srgbClr val="595959"/>
                </a:solidFill>
                <a:latin typeface="Corbel" panose="020B0503020204020204" pitchFamily="34" charset="0"/>
              </a:rPr>
              <a:t>prof. dr. Zdravko Kačič</a:t>
            </a:r>
            <a:r>
              <a:rPr lang="sl-SI" sz="1000" i="1" spc="-1">
                <a:solidFill>
                  <a:srgbClr val="595959"/>
                </a:solidFill>
                <a:latin typeface="Corbel" panose="020B0503020204020204" pitchFamily="34" charset="0"/>
              </a:rPr>
              <a:t>, ​rektor</a:t>
            </a:r>
            <a:r>
              <a:rPr lang="sl-SI" sz="1000" i="1" spc="-1" dirty="0">
                <a:solidFill>
                  <a:srgbClr val="595959"/>
                </a:solidFill>
                <a:latin typeface="Corbel" panose="020B0503020204020204" pitchFamily="34" charset="0"/>
              </a:rPr>
              <a:t>, Univerza v Mariboru </a:t>
            </a:r>
            <a:endParaRPr lang="sl-SI" sz="1000" i="1" spc="-1" dirty="0">
              <a:solidFill>
                <a:srgbClr val="595959"/>
              </a:solidFill>
              <a:highlight>
                <a:srgbClr val="FFFF00"/>
              </a:highlight>
              <a:latin typeface="Corbel" panose="020B0503020204020204" pitchFamily="34" charset="0"/>
            </a:endParaRPr>
          </a:p>
          <a:p>
            <a:r>
              <a:rPr lang="sl-SI" sz="1000" b="1" i="1" spc="-1" dirty="0">
                <a:solidFill>
                  <a:srgbClr val="595959"/>
                </a:solidFill>
                <a:latin typeface="Corbel" panose="020B0503020204020204" pitchFamily="34" charset="0"/>
              </a:rPr>
              <a:t>prof. dr. Ksenija Vidmar Horvat</a:t>
            </a:r>
            <a:r>
              <a:rPr lang="sl-SI" sz="1000" i="1" spc="-1" dirty="0">
                <a:solidFill>
                  <a:srgbClr val="595959"/>
                </a:solidFill>
                <a:latin typeface="Corbel" panose="020B0503020204020204" pitchFamily="34" charset="0"/>
              </a:rPr>
              <a:t>, prorektorica za študijsko dejavnost, Univerza v Ljubljani </a:t>
            </a:r>
            <a:endParaRPr lang="sl-SI" sz="1000" i="1" spc="-1" dirty="0">
              <a:solidFill>
                <a:srgbClr val="595959"/>
              </a:solidFill>
              <a:highlight>
                <a:srgbClr val="FFFF00"/>
              </a:highlight>
              <a:latin typeface="Corbel" panose="020B0503020204020204" pitchFamily="34" charset="0"/>
            </a:endParaRPr>
          </a:p>
          <a:p>
            <a:r>
              <a:rPr lang="sl-SI" sz="1000" b="1" i="1" spc="-1" dirty="0">
                <a:solidFill>
                  <a:srgbClr val="595959"/>
                </a:solidFill>
                <a:latin typeface="Corbel" panose="020B0503020204020204" pitchFamily="34" charset="0"/>
              </a:rPr>
              <a:t>izr. prof. dr. Sonja Rutar</a:t>
            </a:r>
            <a:r>
              <a:rPr lang="sl-SI" sz="1000" i="1" spc="-1" dirty="0">
                <a:solidFill>
                  <a:srgbClr val="595959"/>
                </a:solidFill>
                <a:latin typeface="Corbel" panose="020B0503020204020204" pitchFamily="34" charset="0"/>
              </a:rPr>
              <a:t>, Pedagoška fakulteta, Univerza na Primorskem</a:t>
            </a:r>
            <a:endParaRPr lang="sl-SI" sz="1000" i="1" spc="-1" dirty="0">
              <a:solidFill>
                <a:srgbClr val="595959"/>
              </a:solidFill>
              <a:highlight>
                <a:srgbClr val="FFFF00"/>
              </a:highlight>
              <a:latin typeface="Corbel" panose="020B0503020204020204" pitchFamily="34" charset="0"/>
            </a:endParaRPr>
          </a:p>
          <a:p>
            <a:r>
              <a:rPr lang="sl-SI" sz="1000" b="1" i="1" spc="-1" dirty="0">
                <a:solidFill>
                  <a:srgbClr val="595959"/>
                </a:solidFill>
                <a:latin typeface="Corbel" panose="020B0503020204020204" pitchFamily="34" charset="0"/>
              </a:rPr>
              <a:t>doc. dr. Katarina Rojko</a:t>
            </a:r>
            <a:r>
              <a:rPr lang="sl-SI" sz="1000" i="1" spc="-1" dirty="0">
                <a:solidFill>
                  <a:srgbClr val="595959"/>
                </a:solidFill>
                <a:latin typeface="Corbel" panose="020B0503020204020204" pitchFamily="34" charset="0"/>
              </a:rPr>
              <a:t>, prodekanja za izobraževanje, Fakulteta za informacijske študije v Novem mestu  </a:t>
            </a:r>
            <a:endParaRPr lang="sl-SI" sz="1000" i="1" spc="-1" dirty="0">
              <a:solidFill>
                <a:srgbClr val="595959"/>
              </a:solidFill>
              <a:highlight>
                <a:srgbClr val="FFFF00"/>
              </a:highlight>
              <a:latin typeface="Corbel" panose="020B0503020204020204" pitchFamily="34" charset="0"/>
            </a:endParaRPr>
          </a:p>
          <a:p>
            <a:r>
              <a:rPr lang="en-US" sz="1000" b="1" i="1" spc="-1" dirty="0">
                <a:solidFill>
                  <a:srgbClr val="595959"/>
                </a:solidFill>
                <a:latin typeface="Corbel"/>
              </a:rPr>
              <a:t>Terry McGuire</a:t>
            </a:r>
            <a:r>
              <a:rPr lang="en-US" sz="1000" i="1" spc="-1" dirty="0">
                <a:solidFill>
                  <a:srgbClr val="595959"/>
                </a:solidFill>
                <a:latin typeface="Corbel"/>
              </a:rPr>
              <a:t>, </a:t>
            </a:r>
            <a:r>
              <a:rPr lang="sl-SI" sz="1000" i="1" spc="-1" dirty="0">
                <a:solidFill>
                  <a:srgbClr val="595959"/>
                </a:solidFill>
                <a:latin typeface="Corbel"/>
              </a:rPr>
              <a:t>nekdanja</a:t>
            </a:r>
            <a:r>
              <a:rPr lang="en-US" sz="1000" i="1" spc="-1" dirty="0">
                <a:solidFill>
                  <a:srgbClr val="595959"/>
                </a:solidFill>
                <a:latin typeface="Corbel"/>
              </a:rPr>
              <a:t> </a:t>
            </a:r>
            <a:r>
              <a:rPr lang="en-US" sz="1000" i="1" spc="-1" dirty="0" err="1">
                <a:solidFill>
                  <a:srgbClr val="595959"/>
                </a:solidFill>
                <a:latin typeface="Corbel"/>
              </a:rPr>
              <a:t>direktorica</a:t>
            </a:r>
            <a:r>
              <a:rPr lang="en-US" sz="1000" i="1" spc="-1" dirty="0">
                <a:solidFill>
                  <a:srgbClr val="595959"/>
                </a:solidFill>
                <a:latin typeface="Corbel"/>
              </a:rPr>
              <a:t> T&amp;L, National forum for the enhancement of teaching and learning in higher education, </a:t>
            </a:r>
            <a:r>
              <a:rPr lang="en-US" sz="1000" i="1" spc="-1" dirty="0" err="1">
                <a:solidFill>
                  <a:srgbClr val="595959"/>
                </a:solidFill>
                <a:latin typeface="Corbel"/>
              </a:rPr>
              <a:t>Irska</a:t>
            </a:r>
            <a:endParaRPr lang="sl-SI" sz="1000" i="1" spc="-1" dirty="0">
              <a:solidFill>
                <a:srgbClr val="595959"/>
              </a:solidFill>
              <a:latin typeface="Corbel"/>
            </a:endParaRPr>
          </a:p>
          <a:p>
            <a:r>
              <a:rPr lang="sl-SI" sz="1000" b="1" i="1" spc="-1" dirty="0">
                <a:solidFill>
                  <a:srgbClr val="595959"/>
                </a:solidFill>
                <a:latin typeface="Corbel" panose="020B0503020204020204" pitchFamily="34" charset="0"/>
              </a:rPr>
              <a:t>dr. Paul Kim</a:t>
            </a:r>
            <a:r>
              <a:rPr lang="sl-SI" sz="1000" i="1" spc="-1" dirty="0">
                <a:solidFill>
                  <a:srgbClr val="595959"/>
                </a:solidFill>
                <a:latin typeface="Corbel" panose="020B0503020204020204" pitchFamily="34" charset="0"/>
              </a:rPr>
              <a:t>, prodekan, </a:t>
            </a:r>
            <a:r>
              <a:rPr lang="en-US" sz="1000" i="1" spc="-1" dirty="0">
                <a:solidFill>
                  <a:srgbClr val="595959"/>
                </a:solidFill>
                <a:latin typeface="Corbel" panose="020B0503020204020204" pitchFamily="34" charset="0"/>
              </a:rPr>
              <a:t>Stanford University Graduate School of Education</a:t>
            </a:r>
            <a:r>
              <a:rPr lang="sl-SI" sz="1000" i="1" spc="-1" dirty="0">
                <a:solidFill>
                  <a:srgbClr val="595959"/>
                </a:solidFill>
                <a:latin typeface="Corbel" panose="020B0503020204020204" pitchFamily="34" charset="0"/>
              </a:rPr>
              <a:t>, ZDA</a:t>
            </a:r>
          </a:p>
          <a:p>
            <a:endParaRPr lang="sl-SI" sz="1000" i="1" spc="-1" dirty="0">
              <a:solidFill>
                <a:srgbClr val="595959"/>
              </a:solidFill>
              <a:latin typeface="Corbel" panose="020B0503020204020204" pitchFamily="34" charset="0"/>
            </a:endParaRPr>
          </a:p>
          <a:p>
            <a:r>
              <a:rPr lang="sl-SI" sz="1000" i="1" spc="-1" dirty="0">
                <a:solidFill>
                  <a:schemeClr val="tx1">
                    <a:lumMod val="65000"/>
                    <a:lumOff val="35000"/>
                  </a:schemeClr>
                </a:solidFill>
                <a:latin typeface="Corbel" panose="020B0503020204020204" pitchFamily="34" charset="0"/>
              </a:rPr>
              <a:t>11.30 Odmor za prigrizek</a:t>
            </a:r>
          </a:p>
          <a:p>
            <a:pPr>
              <a:spcBef>
                <a:spcPts val="221"/>
              </a:spcBef>
            </a:pPr>
            <a:endParaRPr lang="sl-SI" sz="1000" i="1" spc="-1" dirty="0">
              <a:solidFill>
                <a:srgbClr val="595959"/>
              </a:solidFill>
              <a:latin typeface="Corbel"/>
            </a:endParaRPr>
          </a:p>
          <a:p>
            <a:pPr>
              <a:lnSpc>
                <a:spcPct val="100000"/>
              </a:lnSpc>
              <a:spcBef>
                <a:spcPts val="221"/>
              </a:spcBef>
            </a:pPr>
            <a:endParaRPr lang="sl-SI" sz="1000" b="0" strike="noStrike" spc="-1" dirty="0">
              <a:solidFill>
                <a:srgbClr val="595959"/>
              </a:solidFill>
              <a:latin typeface="Corbel"/>
              <a:ea typeface="Noto Sans CJK SC"/>
            </a:endParaRPr>
          </a:p>
        </p:txBody>
      </p:sp>
      <p:sp>
        <p:nvSpPr>
          <p:cNvPr id="95" name="CustomShape 1"/>
          <p:cNvSpPr/>
          <p:nvPr/>
        </p:nvSpPr>
        <p:spPr>
          <a:xfrm>
            <a:off x="2349000" y="539640"/>
            <a:ext cx="4095360" cy="791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pPr>
            <a:r>
              <a:rPr lang="sl-SI" sz="2000" b="0" strike="noStrike" spc="-1" dirty="0">
                <a:solidFill>
                  <a:srgbClr val="632523"/>
                </a:solidFill>
                <a:latin typeface="Corbel"/>
              </a:rPr>
              <a:t>Program konference </a:t>
            </a:r>
            <a:br>
              <a:rPr dirty="0"/>
            </a:br>
            <a:endParaRPr lang="sl-SI" sz="2000" b="0" strike="noStrike" spc="-1" dirty="0">
              <a:latin typeface="Arial"/>
            </a:endParaRPr>
          </a:p>
        </p:txBody>
      </p:sp>
      <p:sp>
        <p:nvSpPr>
          <p:cNvPr id="97" name="CustomShape 3"/>
          <p:cNvSpPr/>
          <p:nvPr/>
        </p:nvSpPr>
        <p:spPr>
          <a:xfrm>
            <a:off x="172440" y="3038233"/>
            <a:ext cx="1733623" cy="390685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210"/>
              </a:spcBef>
            </a:pPr>
            <a:endParaRPr lang="sl-SI" sz="1050" b="0" strike="noStrike" spc="-1" dirty="0">
              <a:latin typeface="Arial"/>
            </a:endParaRPr>
          </a:p>
        </p:txBody>
      </p:sp>
      <p:pic>
        <p:nvPicPr>
          <p:cNvPr id="99" name="Picture 2_0"/>
          <p:cNvPicPr/>
          <p:nvPr/>
        </p:nvPicPr>
        <p:blipFill>
          <a:blip r:embed="rId3"/>
          <a:stretch/>
        </p:blipFill>
        <p:spPr>
          <a:xfrm>
            <a:off x="306360" y="1223640"/>
            <a:ext cx="1323360" cy="1018440"/>
          </a:xfrm>
          <a:prstGeom prst="rect">
            <a:avLst/>
          </a:prstGeom>
          <a:ln>
            <a:noFill/>
          </a:ln>
        </p:spPr>
      </p:pic>
      <p:sp>
        <p:nvSpPr>
          <p:cNvPr id="24" name="CustomShape 5"/>
          <p:cNvSpPr/>
          <p:nvPr/>
        </p:nvSpPr>
        <p:spPr>
          <a:xfrm>
            <a:off x="172439" y="2242080"/>
            <a:ext cx="1839103" cy="661021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241"/>
              </a:spcBef>
            </a:pPr>
            <a:endParaRPr lang="sl-SI" sz="1000" b="0" strike="noStrike" spc="-1" dirty="0">
              <a:latin typeface="Arial"/>
            </a:endParaRPr>
          </a:p>
          <a:p>
            <a:pPr>
              <a:lnSpc>
                <a:spcPct val="110000"/>
              </a:lnSpc>
              <a:spcBef>
                <a:spcPts val="210"/>
              </a:spcBef>
            </a:pPr>
            <a:r>
              <a:rPr lang="sl-SI" sz="1000" b="1" spc="-1" dirty="0">
                <a:solidFill>
                  <a:srgbClr val="953735"/>
                </a:solidFill>
                <a:latin typeface="Corbel"/>
              </a:rPr>
              <a:t>O</a:t>
            </a:r>
            <a:r>
              <a:rPr lang="en-US" sz="1000" b="1" spc="-1" dirty="0">
                <a:solidFill>
                  <a:srgbClr val="953735"/>
                </a:solidFill>
                <a:latin typeface="Corbel"/>
              </a:rPr>
              <a:t> </a:t>
            </a:r>
            <a:r>
              <a:rPr lang="en-US" sz="1000" b="1" spc="-1" dirty="0" err="1">
                <a:solidFill>
                  <a:srgbClr val="953735"/>
                </a:solidFill>
                <a:latin typeface="Corbel"/>
              </a:rPr>
              <a:t>projektu</a:t>
            </a:r>
            <a:r>
              <a:rPr lang="sl-SI" sz="1000" b="1" spc="-1" dirty="0">
                <a:solidFill>
                  <a:srgbClr val="953735"/>
                </a:solidFill>
                <a:latin typeface="Corbel"/>
              </a:rPr>
              <a:t> INOVUP</a:t>
            </a:r>
          </a:p>
          <a:p>
            <a:pPr algn="just">
              <a:lnSpc>
                <a:spcPct val="110000"/>
              </a:lnSpc>
              <a:spcBef>
                <a:spcPts val="181"/>
              </a:spcBef>
            </a:pPr>
            <a:endParaRPr lang="sl-SI" sz="1000" b="0" i="1" strike="noStrike" spc="-1" dirty="0">
              <a:solidFill>
                <a:srgbClr val="595959"/>
              </a:solidFill>
              <a:latin typeface="Corbel"/>
            </a:endParaRPr>
          </a:p>
          <a:p>
            <a:pPr>
              <a:lnSpc>
                <a:spcPct val="110000"/>
              </a:lnSpc>
              <a:spcBef>
                <a:spcPts val="181"/>
              </a:spcBef>
            </a:pPr>
            <a:r>
              <a:rPr lang="sl-SI" sz="1000" b="0" i="1" strike="noStrike" spc="-1" dirty="0">
                <a:solidFill>
                  <a:srgbClr val="595959"/>
                </a:solidFill>
                <a:latin typeface="Corbel"/>
              </a:rPr>
              <a:t>Projekt Inovativno učenje in poučevanje za kakovostne kariere diplomantov in odlično visoko šolstvo (INOVUP) sledi strateškim smernicam in ciljem, ki jih opredeljujejo temeljni evropski in nacionalni dokumenti na področju visokošolskega izobraževanja. </a:t>
            </a:r>
          </a:p>
          <a:p>
            <a:pPr>
              <a:lnSpc>
                <a:spcPct val="110000"/>
              </a:lnSpc>
              <a:spcBef>
                <a:spcPts val="181"/>
              </a:spcBef>
            </a:pPr>
            <a:r>
              <a:rPr lang="sl-SI" sz="1000" b="0" i="1" strike="noStrike" spc="-1" dirty="0">
                <a:solidFill>
                  <a:srgbClr val="595959"/>
                </a:solidFill>
                <a:latin typeface="Corbel"/>
              </a:rPr>
              <a:t>V okviru Strateškega okvirja – izobraževanje in usposabljanje 2020 so namreč določeni štirje skupni cilji EU za reševanje izzivov v sistemih izobraževanja in usposabljanja do leta 2020, in sicer uresničevanje načela vseživljenjskega učenja in mobilnosti, izboljšanje kakovosti in učinkovitosti izobraževanja in usposabljanja, uveljavljanje pravičnosti, socialne kohezije in aktivnega državljanstva ter spodbujanje ustvarjalnosti in inovativnosti, vključno s podjetništvom, na vseh ravneh izobraževanja in usposabljanja. </a:t>
            </a:r>
            <a:endParaRPr lang="sl-SI" sz="1000" b="0" strike="noStrike" spc="-1" dirty="0">
              <a:latin typeface="Arial"/>
            </a:endParaRPr>
          </a:p>
        </p:txBody>
      </p:sp>
      <p:sp>
        <p:nvSpPr>
          <p:cNvPr id="20" name="CustomShape 4"/>
          <p:cNvSpPr/>
          <p:nvPr/>
        </p:nvSpPr>
        <p:spPr>
          <a:xfrm>
            <a:off x="2160707" y="3264469"/>
            <a:ext cx="1034614" cy="157680"/>
          </a:xfrm>
          <a:prstGeom prst="rect">
            <a:avLst/>
          </a:prstGeom>
          <a:no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CustomShape 2"/>
          <p:cNvSpPr/>
          <p:nvPr/>
        </p:nvSpPr>
        <p:spPr>
          <a:xfrm>
            <a:off x="2266187" y="1330920"/>
            <a:ext cx="4285086" cy="759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spcBef>
                <a:spcPts val="221"/>
              </a:spcBef>
            </a:pPr>
            <a:endParaRPr lang="sl-SI" sz="1000" i="1" spc="-1" dirty="0">
              <a:solidFill>
                <a:srgbClr val="595959"/>
              </a:solidFill>
              <a:latin typeface="Corbel"/>
            </a:endParaRPr>
          </a:p>
          <a:p>
            <a:pPr>
              <a:spcBef>
                <a:spcPts val="221"/>
              </a:spcBef>
            </a:pPr>
            <a:r>
              <a:rPr lang="sl-SI" sz="1000" b="1" spc="-1" dirty="0">
                <a:solidFill>
                  <a:srgbClr val="C00000"/>
                </a:solidFill>
                <a:latin typeface="Corbel"/>
                <a:ea typeface="Noto Sans CJK SC"/>
              </a:rPr>
              <a:t>12.00  – Plenarno predavanje - Inovacije učenja in poučevanja na evropskih univerzah</a:t>
            </a:r>
            <a:endParaRPr lang="sl-SI" sz="1000" spc="-1" dirty="0">
              <a:solidFill>
                <a:srgbClr val="595959"/>
              </a:solidFill>
              <a:latin typeface="Corbel"/>
              <a:ea typeface="Noto Sans CJK SC"/>
            </a:endParaRPr>
          </a:p>
          <a:p>
            <a:pPr>
              <a:spcBef>
                <a:spcPts val="221"/>
              </a:spcBef>
            </a:pPr>
            <a:r>
              <a:rPr lang="sl-SI" sz="1000" b="1" i="1" spc="-1" dirty="0">
                <a:solidFill>
                  <a:srgbClr val="595959"/>
                </a:solidFill>
                <a:latin typeface="Corbel"/>
              </a:rPr>
              <a:t>prof. dr. Jo Angouri</a:t>
            </a:r>
            <a:r>
              <a:rPr lang="sl-SI" sz="1000" i="1" spc="-1" dirty="0">
                <a:solidFill>
                  <a:srgbClr val="595959"/>
                </a:solidFill>
                <a:latin typeface="Corbel"/>
              </a:rPr>
              <a:t>, akademska direktorica izobraževanja in internacionalizacije, University of Warwick, Velika Britanija</a:t>
            </a:r>
          </a:p>
          <a:p>
            <a:pPr>
              <a:spcBef>
                <a:spcPts val="221"/>
              </a:spcBef>
            </a:pPr>
            <a:endParaRPr lang="sl-SI" sz="1000" i="1" spc="-1" dirty="0">
              <a:solidFill>
                <a:srgbClr val="595959"/>
              </a:solidFill>
              <a:latin typeface="Corbel"/>
            </a:endParaRPr>
          </a:p>
          <a:p>
            <a:pPr>
              <a:spcBef>
                <a:spcPts val="221"/>
              </a:spcBef>
            </a:pPr>
            <a:endParaRPr lang="sl-SI" sz="1000" i="1" spc="-1" dirty="0">
              <a:solidFill>
                <a:srgbClr val="595959"/>
              </a:solidFill>
              <a:latin typeface="Corbel"/>
            </a:endParaRPr>
          </a:p>
          <a:p>
            <a:pPr>
              <a:spcBef>
                <a:spcPts val="221"/>
              </a:spcBef>
            </a:pPr>
            <a:r>
              <a:rPr lang="sl-SI" sz="1000" b="1" spc="-1" dirty="0">
                <a:solidFill>
                  <a:srgbClr val="C00000"/>
                </a:solidFill>
                <a:latin typeface="Corbel"/>
                <a:ea typeface="Noto Sans CJK SC"/>
              </a:rPr>
              <a:t>12.30 – Panel 2</a:t>
            </a:r>
          </a:p>
          <a:p>
            <a:pPr>
              <a:spcBef>
                <a:spcPts val="221"/>
              </a:spcBef>
            </a:pPr>
            <a:r>
              <a:rPr lang="sl-SI" sz="1000" i="1" spc="-1" dirty="0">
                <a:solidFill>
                  <a:srgbClr val="595959"/>
                </a:solidFill>
                <a:latin typeface="Corbel"/>
              </a:rPr>
              <a:t>Moderatorka:</a:t>
            </a:r>
          </a:p>
          <a:p>
            <a:pPr>
              <a:spcBef>
                <a:spcPts val="221"/>
              </a:spcBef>
            </a:pPr>
            <a:r>
              <a:rPr lang="en-US" sz="1000" b="1" i="1" spc="-1" dirty="0">
                <a:solidFill>
                  <a:srgbClr val="595959"/>
                </a:solidFill>
                <a:latin typeface="Corbel"/>
              </a:rPr>
              <a:t>Terry McGuire</a:t>
            </a:r>
            <a:r>
              <a:rPr lang="en-US" sz="1000" i="1" spc="-1" dirty="0">
                <a:solidFill>
                  <a:srgbClr val="595959"/>
                </a:solidFill>
                <a:latin typeface="Corbel"/>
              </a:rPr>
              <a:t>, </a:t>
            </a:r>
            <a:r>
              <a:rPr lang="sl-SI" sz="1000" i="1" spc="-1" dirty="0">
                <a:solidFill>
                  <a:srgbClr val="595959"/>
                </a:solidFill>
                <a:latin typeface="Corbel"/>
              </a:rPr>
              <a:t>nekdanja </a:t>
            </a:r>
            <a:r>
              <a:rPr lang="en-US" sz="1000" i="1" spc="-1" dirty="0" err="1">
                <a:solidFill>
                  <a:srgbClr val="595959"/>
                </a:solidFill>
                <a:latin typeface="Corbel"/>
              </a:rPr>
              <a:t>direktorica</a:t>
            </a:r>
            <a:r>
              <a:rPr lang="en-US" sz="1000" i="1" spc="-1" dirty="0">
                <a:solidFill>
                  <a:srgbClr val="595959"/>
                </a:solidFill>
                <a:latin typeface="Corbel"/>
              </a:rPr>
              <a:t> T&amp;L, National forum for the enhancement of teaching and learning in higher education, </a:t>
            </a:r>
            <a:r>
              <a:rPr lang="en-US" sz="1000" i="1" spc="-1" dirty="0" err="1">
                <a:solidFill>
                  <a:srgbClr val="595959"/>
                </a:solidFill>
                <a:latin typeface="Corbel"/>
              </a:rPr>
              <a:t>Irska</a:t>
            </a:r>
            <a:endParaRPr lang="sl-SI" sz="1000" i="1" spc="-1" dirty="0">
              <a:solidFill>
                <a:srgbClr val="595959"/>
              </a:solidFill>
              <a:latin typeface="Corbel"/>
            </a:endParaRPr>
          </a:p>
          <a:p>
            <a:pPr>
              <a:spcBef>
                <a:spcPts val="221"/>
              </a:spcBef>
            </a:pPr>
            <a:r>
              <a:rPr lang="sl-SI" sz="1000" i="1" spc="-1" dirty="0" err="1">
                <a:solidFill>
                  <a:srgbClr val="595959"/>
                </a:solidFill>
                <a:latin typeface="Corbel"/>
              </a:rPr>
              <a:t>Razpravljalci</a:t>
            </a:r>
            <a:r>
              <a:rPr lang="sl-SI" sz="1000" i="1" spc="-1" dirty="0">
                <a:solidFill>
                  <a:srgbClr val="595959"/>
                </a:solidFill>
                <a:latin typeface="Corbel"/>
              </a:rPr>
              <a:t>: </a:t>
            </a:r>
          </a:p>
          <a:p>
            <a:pPr>
              <a:spcBef>
                <a:spcPts val="221"/>
              </a:spcBef>
            </a:pPr>
            <a:r>
              <a:rPr lang="sl-SI" sz="1000" b="1" i="1" spc="-1" dirty="0">
                <a:solidFill>
                  <a:srgbClr val="595959"/>
                </a:solidFill>
                <a:latin typeface="Corbel"/>
              </a:rPr>
              <a:t>zasl. prof. dr. Rosette S'</a:t>
            </a:r>
            <a:r>
              <a:rPr lang="sl-SI" sz="1000" b="1" i="1" spc="-1" dirty="0" err="1">
                <a:solidFill>
                  <a:srgbClr val="595959"/>
                </a:solidFill>
                <a:latin typeface="Corbel"/>
              </a:rPr>
              <a:t>Jegers</a:t>
            </a:r>
            <a:r>
              <a:rPr lang="sl-SI" sz="1000" i="1" spc="-1" dirty="0">
                <a:solidFill>
                  <a:srgbClr val="595959"/>
                </a:solidFill>
                <a:latin typeface="Corbel"/>
              </a:rPr>
              <a:t>, nekdanja predsednica Rektorske konference flamskih univerz, Vrije </a:t>
            </a:r>
            <a:r>
              <a:rPr lang="sl-SI" sz="1000" i="1" spc="-1" dirty="0" err="1">
                <a:solidFill>
                  <a:srgbClr val="595959"/>
                </a:solidFill>
                <a:latin typeface="Corbel"/>
              </a:rPr>
              <a:t>Universiteit</a:t>
            </a:r>
            <a:r>
              <a:rPr lang="sl-SI" sz="1000" i="1" spc="-1" dirty="0">
                <a:solidFill>
                  <a:srgbClr val="595959"/>
                </a:solidFill>
                <a:latin typeface="Corbel"/>
              </a:rPr>
              <a:t> </a:t>
            </a:r>
            <a:r>
              <a:rPr lang="sl-SI" sz="1000" i="1" spc="-1" dirty="0" err="1">
                <a:solidFill>
                  <a:srgbClr val="595959"/>
                </a:solidFill>
                <a:latin typeface="Corbel"/>
              </a:rPr>
              <a:t>Brussel</a:t>
            </a:r>
            <a:r>
              <a:rPr lang="sl-SI" sz="1000" i="1" spc="-1" dirty="0">
                <a:solidFill>
                  <a:srgbClr val="595959"/>
                </a:solidFill>
                <a:latin typeface="Corbel"/>
              </a:rPr>
              <a:t>, Belgija</a:t>
            </a:r>
          </a:p>
          <a:p>
            <a:pPr>
              <a:spcBef>
                <a:spcPts val="221"/>
              </a:spcBef>
            </a:pPr>
            <a:r>
              <a:rPr lang="sl-SI" sz="1000" b="1" i="1" spc="-1" dirty="0">
                <a:solidFill>
                  <a:srgbClr val="595959"/>
                </a:solidFill>
                <a:latin typeface="Corbel"/>
                <a:ea typeface="Noto Sans CJK SC"/>
              </a:rPr>
              <a:t>izr. prof. dr. Manuel </a:t>
            </a:r>
            <a:r>
              <a:rPr lang="sl-SI" sz="1000" b="1" i="1" spc="-1" dirty="0" err="1">
                <a:solidFill>
                  <a:srgbClr val="595959"/>
                </a:solidFill>
                <a:latin typeface="Corbel"/>
                <a:ea typeface="Noto Sans CJK SC"/>
              </a:rPr>
              <a:t>João</a:t>
            </a:r>
            <a:r>
              <a:rPr lang="sl-SI" sz="1000" b="1" i="1" spc="-1" dirty="0">
                <a:solidFill>
                  <a:srgbClr val="595959"/>
                </a:solidFill>
                <a:latin typeface="Corbel"/>
                <a:ea typeface="Noto Sans CJK SC"/>
              </a:rPr>
              <a:t> Costa</a:t>
            </a:r>
            <a:r>
              <a:rPr lang="sl-SI" sz="1000" i="1" spc="-1" dirty="0">
                <a:solidFill>
                  <a:srgbClr val="595959"/>
                </a:solidFill>
                <a:latin typeface="Corbel"/>
                <a:ea typeface="Noto Sans CJK SC"/>
              </a:rPr>
              <a:t>, prorektor za izobraževalne inovacije in študentske zadeve, University of </a:t>
            </a:r>
            <a:r>
              <a:rPr lang="sl-SI" sz="1000" i="1" spc="-1" dirty="0" err="1">
                <a:solidFill>
                  <a:srgbClr val="595959"/>
                </a:solidFill>
                <a:latin typeface="Corbel"/>
                <a:ea typeface="Noto Sans CJK SC"/>
              </a:rPr>
              <a:t>Minho</a:t>
            </a:r>
            <a:r>
              <a:rPr lang="sl-SI" sz="1000" i="1" spc="-1" dirty="0">
                <a:solidFill>
                  <a:srgbClr val="595959"/>
                </a:solidFill>
                <a:latin typeface="Corbel"/>
                <a:ea typeface="Noto Sans CJK SC"/>
              </a:rPr>
              <a:t>, Portugalska</a:t>
            </a:r>
          </a:p>
          <a:p>
            <a:pPr>
              <a:spcBef>
                <a:spcPts val="221"/>
              </a:spcBef>
            </a:pPr>
            <a:r>
              <a:rPr lang="sl-SI" sz="1000" b="1" i="1" spc="-1" dirty="0">
                <a:solidFill>
                  <a:srgbClr val="595959"/>
                </a:solidFill>
                <a:latin typeface="Corbel" panose="020B0503020204020204" pitchFamily="34" charset="0"/>
              </a:rPr>
              <a:t>dr. Paul Kim</a:t>
            </a:r>
            <a:r>
              <a:rPr lang="sl-SI" sz="1000" i="1" spc="-1" dirty="0">
                <a:solidFill>
                  <a:srgbClr val="595959"/>
                </a:solidFill>
                <a:latin typeface="Corbel" panose="020B0503020204020204" pitchFamily="34" charset="0"/>
              </a:rPr>
              <a:t>, prodekan, </a:t>
            </a:r>
            <a:r>
              <a:rPr lang="en-US" sz="1000" i="1" spc="-1" dirty="0">
                <a:solidFill>
                  <a:srgbClr val="595959"/>
                </a:solidFill>
                <a:latin typeface="Corbel" panose="020B0503020204020204" pitchFamily="34" charset="0"/>
              </a:rPr>
              <a:t>Stanford University Graduate School of Education</a:t>
            </a:r>
            <a:r>
              <a:rPr lang="sl-SI" sz="1000" i="1" spc="-1" dirty="0">
                <a:solidFill>
                  <a:srgbClr val="595959"/>
                </a:solidFill>
                <a:latin typeface="Corbel" panose="020B0503020204020204" pitchFamily="34" charset="0"/>
              </a:rPr>
              <a:t>, ZDA</a:t>
            </a:r>
          </a:p>
          <a:p>
            <a:pPr>
              <a:spcBef>
                <a:spcPts val="221"/>
              </a:spcBef>
            </a:pPr>
            <a:r>
              <a:rPr lang="sl-SI" sz="1000" b="1" i="1" spc="-1" dirty="0">
                <a:solidFill>
                  <a:schemeClr val="tx1">
                    <a:lumMod val="65000"/>
                    <a:lumOff val="35000"/>
                  </a:schemeClr>
                </a:solidFill>
                <a:latin typeface="Corbel"/>
                <a:ea typeface="Noto Sans CJK SC"/>
              </a:rPr>
              <a:t>prof. dr. Tatjana Welzer</a:t>
            </a:r>
            <a:r>
              <a:rPr lang="sl-SI" sz="1000" i="1" spc="-1" dirty="0">
                <a:solidFill>
                  <a:schemeClr val="tx1">
                    <a:lumMod val="65000"/>
                    <a:lumOff val="35000"/>
                  </a:schemeClr>
                </a:solidFill>
                <a:latin typeface="Corbel"/>
                <a:ea typeface="Noto Sans CJK SC"/>
              </a:rPr>
              <a:t>, Fakulteta za elektrotehniko, računalništvo in informatiko, Univerza v Mariboru </a:t>
            </a:r>
          </a:p>
          <a:p>
            <a:pPr>
              <a:spcBef>
                <a:spcPts val="221"/>
              </a:spcBef>
            </a:pPr>
            <a:r>
              <a:rPr lang="sl-SI" sz="1000" b="1" i="1" spc="-1" dirty="0">
                <a:solidFill>
                  <a:srgbClr val="595959"/>
                </a:solidFill>
                <a:latin typeface="Corbel"/>
                <a:ea typeface="Noto Sans CJK SC"/>
              </a:rPr>
              <a:t>izr. prof</a:t>
            </a:r>
            <a:r>
              <a:rPr lang="sl-SI" sz="1000" b="1" i="1" spc="-1" dirty="0">
                <a:solidFill>
                  <a:schemeClr val="tx1">
                    <a:lumMod val="65000"/>
                    <a:lumOff val="35000"/>
                  </a:schemeClr>
                </a:solidFill>
                <a:latin typeface="Corbel"/>
                <a:ea typeface="Noto Sans CJK SC"/>
              </a:rPr>
              <a:t>. Paolo </a:t>
            </a:r>
            <a:r>
              <a:rPr lang="sl-SI" sz="1000" b="1" i="1" spc="-1" dirty="0" err="1">
                <a:solidFill>
                  <a:schemeClr val="tx1">
                    <a:lumMod val="65000"/>
                    <a:lumOff val="35000"/>
                  </a:schemeClr>
                </a:solidFill>
                <a:latin typeface="Corbel"/>
                <a:ea typeface="Noto Sans CJK SC"/>
              </a:rPr>
              <a:t>Sorzio</a:t>
            </a:r>
            <a:r>
              <a:rPr lang="sl-SI" sz="1000" i="1" spc="-1" dirty="0">
                <a:solidFill>
                  <a:schemeClr val="tx1">
                    <a:lumMod val="65000"/>
                    <a:lumOff val="35000"/>
                  </a:schemeClr>
                </a:solidFill>
                <a:latin typeface="Corbel"/>
                <a:ea typeface="Noto Sans CJK SC"/>
              </a:rPr>
              <a:t>, Pedagoška fakulteta, </a:t>
            </a:r>
            <a:r>
              <a:rPr lang="sl-SI" sz="1000" i="1" spc="-1" dirty="0" err="1">
                <a:solidFill>
                  <a:schemeClr val="tx1">
                    <a:lumMod val="65000"/>
                    <a:lumOff val="35000"/>
                  </a:schemeClr>
                </a:solidFill>
                <a:latin typeface="Corbel"/>
                <a:ea typeface="Noto Sans CJK SC"/>
              </a:rPr>
              <a:t>Universitá</a:t>
            </a:r>
            <a:r>
              <a:rPr lang="sl-SI" sz="1000" i="1" spc="-1" dirty="0">
                <a:solidFill>
                  <a:schemeClr val="tx1">
                    <a:lumMod val="65000"/>
                    <a:lumOff val="35000"/>
                  </a:schemeClr>
                </a:solidFill>
                <a:latin typeface="Corbel"/>
                <a:ea typeface="Noto Sans CJK SC"/>
              </a:rPr>
              <a:t> Degli Studi Di Trieste, Italija</a:t>
            </a:r>
          </a:p>
          <a:p>
            <a:pPr>
              <a:spcBef>
                <a:spcPts val="221"/>
              </a:spcBef>
            </a:pPr>
            <a:endParaRPr lang="sl-SI" sz="1000" i="1" strike="noStrike" spc="-1" dirty="0">
              <a:solidFill>
                <a:schemeClr val="tx1">
                  <a:lumMod val="65000"/>
                  <a:lumOff val="35000"/>
                </a:schemeClr>
              </a:solidFill>
              <a:latin typeface="Corbel"/>
              <a:ea typeface="Noto Sans CJK SC"/>
            </a:endParaRPr>
          </a:p>
          <a:p>
            <a:pPr>
              <a:spcBef>
                <a:spcPts val="221"/>
              </a:spcBef>
            </a:pPr>
            <a:endParaRPr lang="sl-SI" sz="1000" b="0" strike="noStrike" spc="-1" dirty="0">
              <a:solidFill>
                <a:srgbClr val="595959"/>
              </a:solidFill>
              <a:latin typeface="Corbel"/>
              <a:ea typeface="Noto Sans CJK SC"/>
            </a:endParaRPr>
          </a:p>
          <a:p>
            <a:pPr>
              <a:spcBef>
                <a:spcPts val="221"/>
              </a:spcBef>
            </a:pPr>
            <a:r>
              <a:rPr lang="sl-SI" sz="1000" b="1" spc="-1" dirty="0">
                <a:solidFill>
                  <a:srgbClr val="C00000"/>
                </a:solidFill>
                <a:latin typeface="Corbel"/>
                <a:ea typeface="Noto Sans CJK SC"/>
              </a:rPr>
              <a:t>13.30 – Sklepne ugotovitve</a:t>
            </a:r>
          </a:p>
          <a:p>
            <a:pPr>
              <a:spcBef>
                <a:spcPts val="221"/>
              </a:spcBef>
            </a:pPr>
            <a:r>
              <a:rPr lang="en-US" sz="1000" b="1" i="1" spc="-1" dirty="0">
                <a:solidFill>
                  <a:srgbClr val="595959"/>
                </a:solidFill>
                <a:latin typeface="Corbel"/>
              </a:rPr>
              <a:t>Terry McGuire</a:t>
            </a:r>
            <a:r>
              <a:rPr lang="en-US" sz="1000" i="1" spc="-1" dirty="0">
                <a:solidFill>
                  <a:srgbClr val="595959"/>
                </a:solidFill>
                <a:latin typeface="Corbel"/>
              </a:rPr>
              <a:t>, </a:t>
            </a:r>
            <a:r>
              <a:rPr lang="sl-SI" sz="1000" i="1" spc="-1" dirty="0">
                <a:solidFill>
                  <a:srgbClr val="595959"/>
                </a:solidFill>
                <a:latin typeface="Corbel"/>
              </a:rPr>
              <a:t>nekdanja</a:t>
            </a:r>
            <a:r>
              <a:rPr lang="en-US" sz="1000" i="1" spc="-1" dirty="0">
                <a:solidFill>
                  <a:srgbClr val="595959"/>
                </a:solidFill>
                <a:latin typeface="Corbel"/>
              </a:rPr>
              <a:t> </a:t>
            </a:r>
            <a:r>
              <a:rPr lang="en-US" sz="1000" i="1" spc="-1" dirty="0" err="1">
                <a:solidFill>
                  <a:srgbClr val="595959"/>
                </a:solidFill>
                <a:latin typeface="Corbel"/>
              </a:rPr>
              <a:t>direktorica</a:t>
            </a:r>
            <a:r>
              <a:rPr lang="en-US" sz="1000" i="1" spc="-1" dirty="0">
                <a:solidFill>
                  <a:srgbClr val="595959"/>
                </a:solidFill>
                <a:latin typeface="Corbel"/>
              </a:rPr>
              <a:t> T&amp;L, National forum for the enhancement of teaching and learning in higher education, </a:t>
            </a:r>
            <a:r>
              <a:rPr lang="en-US" sz="1000" i="1" spc="-1" dirty="0" err="1">
                <a:solidFill>
                  <a:srgbClr val="595959"/>
                </a:solidFill>
                <a:latin typeface="Corbel"/>
              </a:rPr>
              <a:t>Irska</a:t>
            </a:r>
            <a:endParaRPr lang="sl-SI" sz="1000" i="1" spc="-1" dirty="0">
              <a:solidFill>
                <a:srgbClr val="595959"/>
              </a:solidFill>
              <a:latin typeface="Corbel"/>
            </a:endParaRPr>
          </a:p>
          <a:p>
            <a:pPr>
              <a:spcBef>
                <a:spcPts val="221"/>
              </a:spcBef>
            </a:pPr>
            <a:r>
              <a:rPr lang="sl-SI" sz="1000" b="1" i="1" spc="-1" dirty="0">
                <a:solidFill>
                  <a:srgbClr val="595959"/>
                </a:solidFill>
                <a:latin typeface="Corbel"/>
              </a:rPr>
              <a:t>prof. dr. Jo Angouri</a:t>
            </a:r>
            <a:r>
              <a:rPr lang="sl-SI" sz="1000" i="1" spc="-1" dirty="0">
                <a:solidFill>
                  <a:srgbClr val="595959"/>
                </a:solidFill>
                <a:latin typeface="Corbel"/>
              </a:rPr>
              <a:t>, akademska direktorica izobraževanja in internacionalizacije, University of Warwick, Velika Britanija</a:t>
            </a:r>
          </a:p>
          <a:p>
            <a:pPr>
              <a:spcBef>
                <a:spcPts val="221"/>
              </a:spcBef>
            </a:pPr>
            <a:r>
              <a:rPr lang="sl-SI" sz="1000" b="1" i="1" spc="-1" dirty="0">
                <a:solidFill>
                  <a:srgbClr val="595959"/>
                </a:solidFill>
                <a:latin typeface="Corbel"/>
              </a:rPr>
              <a:t>prof. dr. Janez Vogrinc</a:t>
            </a:r>
            <a:r>
              <a:rPr lang="sl-SI" sz="1000" i="1" spc="-1" dirty="0">
                <a:solidFill>
                  <a:srgbClr val="595959"/>
                </a:solidFill>
                <a:latin typeface="Corbel"/>
              </a:rPr>
              <a:t>, dekan, Pedagoška fakulteta, Univerza v Ljubljani </a:t>
            </a:r>
          </a:p>
          <a:p>
            <a:pPr>
              <a:spcBef>
                <a:spcPts val="221"/>
              </a:spcBef>
            </a:pPr>
            <a:endParaRPr lang="sl-SI" sz="1000" spc="-1" dirty="0"/>
          </a:p>
          <a:p>
            <a:pPr>
              <a:spcBef>
                <a:spcPts val="221"/>
              </a:spcBef>
            </a:pPr>
            <a:endParaRPr lang="sl-SI" sz="1000" spc="-1" dirty="0"/>
          </a:p>
          <a:p>
            <a:pPr>
              <a:lnSpc>
                <a:spcPct val="100000"/>
              </a:lnSpc>
              <a:spcBef>
                <a:spcPts val="221"/>
              </a:spcBef>
            </a:pPr>
            <a:r>
              <a:rPr lang="sl-SI" sz="1000" b="1" strike="noStrike" spc="-1" dirty="0">
                <a:solidFill>
                  <a:srgbClr val="C00000"/>
                </a:solidFill>
                <a:latin typeface="Corbel"/>
                <a:ea typeface="Noto Sans CJK SC"/>
              </a:rPr>
              <a:t>14.00 – Zaključek </a:t>
            </a:r>
            <a:r>
              <a:rPr lang="sl-SI" sz="1000" b="1" spc="-1" dirty="0">
                <a:solidFill>
                  <a:srgbClr val="C00000"/>
                </a:solidFill>
                <a:latin typeface="Corbel"/>
                <a:ea typeface="Noto Sans CJK SC"/>
              </a:rPr>
              <a:t>konference</a:t>
            </a:r>
          </a:p>
          <a:p>
            <a:pPr>
              <a:lnSpc>
                <a:spcPct val="100000"/>
              </a:lnSpc>
              <a:spcBef>
                <a:spcPts val="221"/>
              </a:spcBef>
            </a:pPr>
            <a:endParaRPr lang="sl-SI" sz="1000" b="1" strike="noStrike" spc="-1" dirty="0">
              <a:solidFill>
                <a:srgbClr val="C00000"/>
              </a:solidFill>
              <a:latin typeface="Corbel"/>
              <a:ea typeface="Noto Sans CJK SC"/>
            </a:endParaRPr>
          </a:p>
          <a:p>
            <a:pPr>
              <a:lnSpc>
                <a:spcPct val="100000"/>
              </a:lnSpc>
              <a:spcBef>
                <a:spcPts val="221"/>
              </a:spcBef>
            </a:pPr>
            <a:endParaRPr lang="sl-SI" sz="1000" b="1" spc="-1" dirty="0">
              <a:solidFill>
                <a:srgbClr val="C00000"/>
              </a:solidFill>
              <a:latin typeface="Corbel"/>
              <a:ea typeface="Noto Sans CJK SC"/>
            </a:endParaRPr>
          </a:p>
          <a:p>
            <a:pPr>
              <a:lnSpc>
                <a:spcPct val="100000"/>
              </a:lnSpc>
              <a:spcBef>
                <a:spcPts val="221"/>
              </a:spcBef>
            </a:pPr>
            <a:endParaRPr lang="sl-SI" sz="1000" b="0" strike="noStrike" spc="-1" dirty="0">
              <a:solidFill>
                <a:srgbClr val="595959"/>
              </a:solidFill>
              <a:latin typeface="Corbel"/>
              <a:ea typeface="Noto Sans CJK SC"/>
            </a:endParaRPr>
          </a:p>
        </p:txBody>
      </p:sp>
      <p:sp>
        <p:nvSpPr>
          <p:cNvPr id="97" name="CustomShape 3"/>
          <p:cNvSpPr/>
          <p:nvPr/>
        </p:nvSpPr>
        <p:spPr>
          <a:xfrm>
            <a:off x="172440" y="3038233"/>
            <a:ext cx="1733623" cy="390685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210"/>
              </a:spcBef>
            </a:pPr>
            <a:endParaRPr lang="sl-SI" sz="1050" b="0" strike="noStrike" spc="-1" dirty="0">
              <a:latin typeface="Arial"/>
            </a:endParaRPr>
          </a:p>
        </p:txBody>
      </p:sp>
      <p:pic>
        <p:nvPicPr>
          <p:cNvPr id="99" name="Picture 2_0"/>
          <p:cNvPicPr/>
          <p:nvPr/>
        </p:nvPicPr>
        <p:blipFill>
          <a:blip r:embed="rId3"/>
          <a:stretch/>
        </p:blipFill>
        <p:spPr>
          <a:xfrm>
            <a:off x="306360" y="1223640"/>
            <a:ext cx="1323360" cy="1018440"/>
          </a:xfrm>
          <a:prstGeom prst="rect">
            <a:avLst/>
          </a:prstGeom>
          <a:ln>
            <a:noFill/>
          </a:ln>
        </p:spPr>
      </p:pic>
      <p:sp>
        <p:nvSpPr>
          <p:cNvPr id="20" name="CustomShape 4"/>
          <p:cNvSpPr/>
          <p:nvPr/>
        </p:nvSpPr>
        <p:spPr>
          <a:xfrm>
            <a:off x="2160707" y="3264469"/>
            <a:ext cx="1034614" cy="157680"/>
          </a:xfrm>
          <a:prstGeom prst="rect">
            <a:avLst/>
          </a:prstGeom>
          <a:noFill/>
          <a:ln>
            <a:noFill/>
          </a:ln>
        </p:spPr>
        <p:style>
          <a:lnRef idx="2">
            <a:schemeClr val="accent1">
              <a:shade val="50000"/>
            </a:schemeClr>
          </a:lnRef>
          <a:fillRef idx="1">
            <a:schemeClr val="accent1"/>
          </a:fillRef>
          <a:effectRef idx="0">
            <a:schemeClr val="accent1"/>
          </a:effectRef>
          <a:fontRef idx="minor"/>
        </p:style>
      </p:sp>
    </p:spTree>
    <p:extLst>
      <p:ext uri="{BB962C8B-B14F-4D97-AF65-F5344CB8AC3E}">
        <p14:creationId xmlns:p14="http://schemas.microsoft.com/office/powerpoint/2010/main" val="32463518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12891</TotalTime>
  <Words>1022</Words>
  <Application>Microsoft Office PowerPoint</Application>
  <PresentationFormat>Diaprojekcija na zaslonu (4:3)</PresentationFormat>
  <Paragraphs>97</Paragraphs>
  <Slides>4</Slides>
  <Notes>3</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4</vt:i4>
      </vt:variant>
    </vt:vector>
  </HeadingPairs>
  <TitlesOfParts>
    <vt:vector size="12" baseType="lpstr">
      <vt:lpstr>Arial</vt:lpstr>
      <vt:lpstr>Calibri</vt:lpstr>
      <vt:lpstr>Corbel</vt:lpstr>
      <vt:lpstr>Symbol</vt:lpstr>
      <vt:lpstr>Times New Roman</vt:lpstr>
      <vt:lpstr>Wingdings</vt:lpstr>
      <vt:lpstr>Office Theme</vt:lpstr>
      <vt:lpstr>Office Theme</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subject/>
  <dc:creator>frenk.mavric</dc:creator>
  <dc:description/>
  <cp:lastModifiedBy>Otoničar, Sabina</cp:lastModifiedBy>
  <cp:revision>359</cp:revision>
  <cp:lastPrinted>2022-08-24T07:07:51Z</cp:lastPrinted>
  <dcterms:created xsi:type="dcterms:W3CDTF">2017-03-31T09:57:30Z</dcterms:created>
  <dcterms:modified xsi:type="dcterms:W3CDTF">2022-08-30T12:13:32Z</dcterms:modified>
  <dc:language>sl-SI</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vt:i4>
  </property>
  <property fmtid="{D5CDD505-2E9C-101B-9397-08002B2CF9AE}" pid="8" name="PresentationFormat">
    <vt:lpwstr>Diaprojekcija na zaslonu (4:3)</vt:lpwstr>
  </property>
  <property fmtid="{D5CDD505-2E9C-101B-9397-08002B2CF9AE}" pid="9" name="ScaleCrop">
    <vt:bool>false</vt:bool>
  </property>
  <property fmtid="{D5CDD505-2E9C-101B-9397-08002B2CF9AE}" pid="10" name="ShareDoc">
    <vt:bool>false</vt:bool>
  </property>
  <property fmtid="{D5CDD505-2E9C-101B-9397-08002B2CF9AE}" pid="11" name="Slides">
    <vt:i4>3</vt:i4>
  </property>
</Properties>
</file>